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31" r:id="rId5"/>
  </p:sldMasterIdLst>
  <p:notesMasterIdLst>
    <p:notesMasterId r:id="rId34"/>
  </p:notesMasterIdLst>
  <p:sldIdLst>
    <p:sldId id="642" r:id="rId6"/>
    <p:sldId id="618" r:id="rId7"/>
    <p:sldId id="604" r:id="rId8"/>
    <p:sldId id="605" r:id="rId9"/>
    <p:sldId id="572" r:id="rId10"/>
    <p:sldId id="573" r:id="rId11"/>
    <p:sldId id="693" r:id="rId12"/>
    <p:sldId id="602" r:id="rId13"/>
    <p:sldId id="664" r:id="rId14"/>
    <p:sldId id="608" r:id="rId15"/>
    <p:sldId id="613" r:id="rId16"/>
    <p:sldId id="663" r:id="rId17"/>
    <p:sldId id="640" r:id="rId18"/>
    <p:sldId id="641" r:id="rId19"/>
    <p:sldId id="600" r:id="rId20"/>
    <p:sldId id="616" r:id="rId21"/>
    <p:sldId id="617" r:id="rId22"/>
    <p:sldId id="655" r:id="rId23"/>
    <p:sldId id="639" r:id="rId24"/>
    <p:sldId id="614" r:id="rId25"/>
    <p:sldId id="646" r:id="rId26"/>
    <p:sldId id="645" r:id="rId27"/>
    <p:sldId id="648" r:id="rId28"/>
    <p:sldId id="653" r:id="rId29"/>
    <p:sldId id="649" r:id="rId30"/>
    <p:sldId id="654" r:id="rId31"/>
    <p:sldId id="643" r:id="rId32"/>
    <p:sldId id="5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5DB983C-D489-4686-AE98-8B370CC2BF92}">
          <p14:sldIdLst>
            <p14:sldId id="642"/>
            <p14:sldId id="618"/>
            <p14:sldId id="604"/>
            <p14:sldId id="605"/>
            <p14:sldId id="572"/>
            <p14:sldId id="573"/>
            <p14:sldId id="693"/>
            <p14:sldId id="602"/>
            <p14:sldId id="664"/>
            <p14:sldId id="608"/>
            <p14:sldId id="613"/>
            <p14:sldId id="663"/>
            <p14:sldId id="640"/>
            <p14:sldId id="641"/>
            <p14:sldId id="600"/>
            <p14:sldId id="616"/>
            <p14:sldId id="617"/>
            <p14:sldId id="655"/>
            <p14:sldId id="639"/>
            <p14:sldId id="614"/>
            <p14:sldId id="646"/>
            <p14:sldId id="645"/>
            <p14:sldId id="648"/>
            <p14:sldId id="653"/>
            <p14:sldId id="649"/>
            <p14:sldId id="654"/>
            <p14:sldId id="643"/>
            <p14:sldId id="574"/>
          </p14:sldIdLst>
        </p14:section>
        <p14:section name="Personas" id="{47DAF596-BBCC-4A3B-BC31-E5DBFF5A7A6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815"/>
    <a:srgbClr val="F3AF16"/>
    <a:srgbClr val="006666"/>
    <a:srgbClr val="279E17"/>
    <a:srgbClr val="008080"/>
    <a:srgbClr val="36EC54"/>
    <a:srgbClr val="ED462D"/>
    <a:srgbClr val="47D410"/>
    <a:srgbClr val="ED918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5400B-1769-A642-B3B8-F31E66443AD6}" v="4" dt="2024-04-02T11:49:47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92"/>
    <p:restoredTop sz="94617"/>
  </p:normalViewPr>
  <p:slideViewPr>
    <p:cSldViewPr snapToGrid="0" snapToObjects="1">
      <p:cViewPr varScale="1">
        <p:scale>
          <a:sx n="62" d="100"/>
          <a:sy n="62" d="100"/>
        </p:scale>
        <p:origin x="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A DE OLIM, Nelson" userId="6fe01eec-0482-4f27-a806-189421589a48" providerId="ADAL" clId="{133705BD-C556-8D4C-B8B3-869B3F6C1140}"/>
    <pc:docChg chg="delSld modSld sldOrd modSection">
      <pc:chgData name="PITA DE OLIM, Nelson" userId="6fe01eec-0482-4f27-a806-189421589a48" providerId="ADAL" clId="{133705BD-C556-8D4C-B8B3-869B3F6C1140}" dt="2022-05-12T20:47:41.639" v="383" actId="20577"/>
      <pc:docMkLst>
        <pc:docMk/>
      </pc:docMkLst>
      <pc:sldChg chg="modSp mod">
        <pc:chgData name="PITA DE OLIM, Nelson" userId="6fe01eec-0482-4f27-a806-189421589a48" providerId="ADAL" clId="{133705BD-C556-8D4C-B8B3-869B3F6C1140}" dt="2022-05-12T20:44:51.240" v="306" actId="207"/>
        <pc:sldMkLst>
          <pc:docMk/>
          <pc:sldMk cId="2795771657" sldId="600"/>
        </pc:sldMkLst>
        <pc:spChg chg="mod">
          <ac:chgData name="PITA DE OLIM, Nelson" userId="6fe01eec-0482-4f27-a806-189421589a48" providerId="ADAL" clId="{133705BD-C556-8D4C-B8B3-869B3F6C1140}" dt="2022-04-30T12:18:32.253" v="108" actId="20577"/>
          <ac:spMkLst>
            <pc:docMk/>
            <pc:sldMk cId="2795771657" sldId="600"/>
            <ac:spMk id="7" creationId="{6C1E8DEB-3F04-564B-9209-B42CC7AB1213}"/>
          </ac:spMkLst>
        </pc:spChg>
        <pc:graphicFrameChg chg="mod">
          <ac:chgData name="PITA DE OLIM, Nelson" userId="6fe01eec-0482-4f27-a806-189421589a48" providerId="ADAL" clId="{133705BD-C556-8D4C-B8B3-869B3F6C1140}" dt="2022-05-12T20:44:51.240" v="306" actId="207"/>
          <ac:graphicFrameMkLst>
            <pc:docMk/>
            <pc:sldMk cId="2795771657" sldId="600"/>
            <ac:graphicFrameMk id="2" creationId="{144620A6-7F6F-604A-868F-1E53DEC758F8}"/>
          </ac:graphicFrameMkLst>
        </pc:graphicFrameChg>
        <pc:graphicFrameChg chg="mod">
          <ac:chgData name="PITA DE OLIM, Nelson" userId="6fe01eec-0482-4f27-a806-189421589a48" providerId="ADAL" clId="{133705BD-C556-8D4C-B8B3-869B3F6C1140}" dt="2022-04-20T20:05:40.678" v="45" actId="255"/>
          <ac:graphicFrameMkLst>
            <pc:docMk/>
            <pc:sldMk cId="2795771657" sldId="600"/>
            <ac:graphicFrameMk id="20" creationId="{190E7D9F-68FA-F644-AE01-7F320F507CA2}"/>
          </ac:graphicFrameMkLst>
        </pc:graphicFrameChg>
      </pc:sldChg>
      <pc:sldChg chg="modSp mod">
        <pc:chgData name="PITA DE OLIM, Nelson" userId="6fe01eec-0482-4f27-a806-189421589a48" providerId="ADAL" clId="{133705BD-C556-8D4C-B8B3-869B3F6C1140}" dt="2022-05-12T20:47:00.954" v="335" actId="14100"/>
        <pc:sldMkLst>
          <pc:docMk/>
          <pc:sldMk cId="2676267612" sldId="602"/>
        </pc:sldMkLst>
        <pc:spChg chg="mod">
          <ac:chgData name="PITA DE OLIM, Nelson" userId="6fe01eec-0482-4f27-a806-189421589a48" providerId="ADAL" clId="{133705BD-C556-8D4C-B8B3-869B3F6C1140}" dt="2022-05-12T20:46:51.306" v="334" actId="20577"/>
          <ac:spMkLst>
            <pc:docMk/>
            <pc:sldMk cId="2676267612" sldId="602"/>
            <ac:spMk id="15" creationId="{D53FCE75-829B-2B41-9CA8-10E141F8DEA2}"/>
          </ac:spMkLst>
        </pc:spChg>
        <pc:picChg chg="mod">
          <ac:chgData name="PITA DE OLIM, Nelson" userId="6fe01eec-0482-4f27-a806-189421589a48" providerId="ADAL" clId="{133705BD-C556-8D4C-B8B3-869B3F6C1140}" dt="2022-05-12T20:47:00.954" v="335" actId="14100"/>
          <ac:picMkLst>
            <pc:docMk/>
            <pc:sldMk cId="2676267612" sldId="602"/>
            <ac:picMk id="34" creationId="{20D576E2-2572-C449-B09C-AC935AAD0C06}"/>
          </ac:picMkLst>
        </pc:picChg>
      </pc:sldChg>
      <pc:sldChg chg="modSp mod ord">
        <pc:chgData name="PITA DE OLIM, Nelson" userId="6fe01eec-0482-4f27-a806-189421589a48" providerId="ADAL" clId="{133705BD-C556-8D4C-B8B3-869B3F6C1140}" dt="2022-05-12T20:47:41.639" v="383" actId="20577"/>
        <pc:sldMkLst>
          <pc:docMk/>
          <pc:sldMk cId="885216508" sldId="608"/>
        </pc:sldMkLst>
        <pc:spChg chg="mod">
          <ac:chgData name="PITA DE OLIM, Nelson" userId="6fe01eec-0482-4f27-a806-189421589a48" providerId="ADAL" clId="{133705BD-C556-8D4C-B8B3-869B3F6C1140}" dt="2022-05-12T20:47:41.639" v="383" actId="20577"/>
          <ac:spMkLst>
            <pc:docMk/>
            <pc:sldMk cId="885216508" sldId="608"/>
            <ac:spMk id="16" creationId="{613A43F2-CE68-D440-B0DA-ACFB1F33B227}"/>
          </ac:spMkLst>
        </pc:spChg>
      </pc:sldChg>
      <pc:sldChg chg="modSp mod">
        <pc:chgData name="PITA DE OLIM, Nelson" userId="6fe01eec-0482-4f27-a806-189421589a48" providerId="ADAL" clId="{133705BD-C556-8D4C-B8B3-869B3F6C1140}" dt="2022-05-12T20:42:23.199" v="279" actId="20577"/>
        <pc:sldMkLst>
          <pc:docMk/>
          <pc:sldMk cId="3541070293" sldId="613"/>
        </pc:sldMkLst>
        <pc:graphicFrameChg chg="mod modGraphic">
          <ac:chgData name="PITA DE OLIM, Nelson" userId="6fe01eec-0482-4f27-a806-189421589a48" providerId="ADAL" clId="{133705BD-C556-8D4C-B8B3-869B3F6C1140}" dt="2022-05-12T20:40:55.520" v="231" actId="20577"/>
          <ac:graphicFrameMkLst>
            <pc:docMk/>
            <pc:sldMk cId="3541070293" sldId="613"/>
            <ac:graphicFrameMk id="10" creationId="{E3369B15-30EF-CE43-98D6-D5FCCBB13D17}"/>
          </ac:graphicFrameMkLst>
        </pc:graphicFrameChg>
        <pc:graphicFrameChg chg="mod modGraphic">
          <ac:chgData name="PITA DE OLIM, Nelson" userId="6fe01eec-0482-4f27-a806-189421589a48" providerId="ADAL" clId="{133705BD-C556-8D4C-B8B3-869B3F6C1140}" dt="2022-05-12T20:42:23.199" v="279" actId="20577"/>
          <ac:graphicFrameMkLst>
            <pc:docMk/>
            <pc:sldMk cId="3541070293" sldId="613"/>
            <ac:graphicFrameMk id="24" creationId="{AAEF1167-D0BD-9443-BD61-E02C16BD7F68}"/>
          </ac:graphicFrameMkLst>
        </pc:graphicFrameChg>
      </pc:sldChg>
      <pc:sldChg chg="modSp mod">
        <pc:chgData name="PITA DE OLIM, Nelson" userId="6fe01eec-0482-4f27-a806-189421589a48" providerId="ADAL" clId="{133705BD-C556-8D4C-B8B3-869B3F6C1140}" dt="2022-05-12T20:45:32.354" v="321" actId="207"/>
        <pc:sldMkLst>
          <pc:docMk/>
          <pc:sldMk cId="2228316456" sldId="616"/>
        </pc:sldMkLst>
        <pc:spChg chg="mod">
          <ac:chgData name="PITA DE OLIM, Nelson" userId="6fe01eec-0482-4f27-a806-189421589a48" providerId="ADAL" clId="{133705BD-C556-8D4C-B8B3-869B3F6C1140}" dt="2022-05-12T20:45:32.354" v="321" actId="207"/>
          <ac:spMkLst>
            <pc:docMk/>
            <pc:sldMk cId="2228316456" sldId="616"/>
            <ac:spMk id="5" creationId="{1D6C44D3-EFFD-304B-A968-29E2397B2A9F}"/>
          </ac:spMkLst>
        </pc:spChg>
        <pc:spChg chg="mod">
          <ac:chgData name="PITA DE OLIM, Nelson" userId="6fe01eec-0482-4f27-a806-189421589a48" providerId="ADAL" clId="{133705BD-C556-8D4C-B8B3-869B3F6C1140}" dt="2022-05-12T20:45:13.574" v="320" actId="207"/>
          <ac:spMkLst>
            <pc:docMk/>
            <pc:sldMk cId="2228316456" sldId="616"/>
            <ac:spMk id="11" creationId="{F4A46E61-7CD7-C542-A29F-39C499713DED}"/>
          </ac:spMkLst>
        </pc:spChg>
        <pc:spChg chg="mod">
          <ac:chgData name="PITA DE OLIM, Nelson" userId="6fe01eec-0482-4f27-a806-189421589a48" providerId="ADAL" clId="{133705BD-C556-8D4C-B8B3-869B3F6C1140}" dt="2022-05-12T20:45:13.574" v="320" actId="207"/>
          <ac:spMkLst>
            <pc:docMk/>
            <pc:sldMk cId="2228316456" sldId="616"/>
            <ac:spMk id="12" creationId="{92B6B9BE-E0AA-7649-99B1-3A70B2CF6B22}"/>
          </ac:spMkLst>
        </pc:spChg>
        <pc:grpChg chg="mod">
          <ac:chgData name="PITA DE OLIM, Nelson" userId="6fe01eec-0482-4f27-a806-189421589a48" providerId="ADAL" clId="{133705BD-C556-8D4C-B8B3-869B3F6C1140}" dt="2022-05-12T20:45:13.574" v="320" actId="207"/>
          <ac:grpSpMkLst>
            <pc:docMk/>
            <pc:sldMk cId="2228316456" sldId="616"/>
            <ac:grpSpMk id="10" creationId="{F1169DB9-C88F-CC4A-A4DE-AD8359225A05}"/>
          </ac:grpSpMkLst>
        </pc:grpChg>
      </pc:sldChg>
      <pc:sldChg chg="modSp mod">
        <pc:chgData name="PITA DE OLIM, Nelson" userId="6fe01eec-0482-4f27-a806-189421589a48" providerId="ADAL" clId="{133705BD-C556-8D4C-B8B3-869B3F6C1140}" dt="2022-05-12T20:46:06.885" v="325" actId="20577"/>
        <pc:sldMkLst>
          <pc:docMk/>
          <pc:sldMk cId="2289011343" sldId="617"/>
        </pc:sldMkLst>
        <pc:spChg chg="mod">
          <ac:chgData name="PITA DE OLIM, Nelson" userId="6fe01eec-0482-4f27-a806-189421589a48" providerId="ADAL" clId="{133705BD-C556-8D4C-B8B3-869B3F6C1140}" dt="2022-05-12T20:46:06.885" v="325" actId="20577"/>
          <ac:spMkLst>
            <pc:docMk/>
            <pc:sldMk cId="2289011343" sldId="617"/>
            <ac:spMk id="20" creationId="{A7BC7EB4-EF23-6149-B704-3073EF775A4B}"/>
          </ac:spMkLst>
        </pc:spChg>
      </pc:sldChg>
      <pc:sldChg chg="modAnim">
        <pc:chgData name="PITA DE OLIM, Nelson" userId="6fe01eec-0482-4f27-a806-189421589a48" providerId="ADAL" clId="{133705BD-C556-8D4C-B8B3-869B3F6C1140}" dt="2022-05-12T20:43:23.619" v="282"/>
        <pc:sldMkLst>
          <pc:docMk/>
          <pc:sldMk cId="1011404936" sldId="640"/>
        </pc:sldMkLst>
      </pc:sldChg>
      <pc:sldChg chg="del">
        <pc:chgData name="PITA DE OLIM, Nelson" userId="6fe01eec-0482-4f27-a806-189421589a48" providerId="ADAL" clId="{133705BD-C556-8D4C-B8B3-869B3F6C1140}" dt="2022-04-28T09:34:14.839" v="46" actId="2696"/>
        <pc:sldMkLst>
          <pc:docMk/>
          <pc:sldMk cId="1514082285" sldId="662"/>
        </pc:sldMkLst>
      </pc:sldChg>
      <pc:sldChg chg="delSp modSp mod">
        <pc:chgData name="PITA DE OLIM, Nelson" userId="6fe01eec-0482-4f27-a806-189421589a48" providerId="ADAL" clId="{133705BD-C556-8D4C-B8B3-869B3F6C1140}" dt="2022-04-30T12:17:46.825" v="93" actId="20577"/>
        <pc:sldMkLst>
          <pc:docMk/>
          <pc:sldMk cId="2788901381" sldId="663"/>
        </pc:sldMkLst>
        <pc:spChg chg="mod">
          <ac:chgData name="PITA DE OLIM, Nelson" userId="6fe01eec-0482-4f27-a806-189421589a48" providerId="ADAL" clId="{133705BD-C556-8D4C-B8B3-869B3F6C1140}" dt="2022-04-30T12:17:46.825" v="93" actId="20577"/>
          <ac:spMkLst>
            <pc:docMk/>
            <pc:sldMk cId="2788901381" sldId="663"/>
            <ac:spMk id="3" creationId="{E7D82E6A-DA77-5C4F-A196-C36FE86DCB02}"/>
          </ac:spMkLst>
        </pc:spChg>
        <pc:picChg chg="mod">
          <ac:chgData name="PITA DE OLIM, Nelson" userId="6fe01eec-0482-4f27-a806-189421589a48" providerId="ADAL" clId="{133705BD-C556-8D4C-B8B3-869B3F6C1140}" dt="2022-04-28T09:34:39.900" v="50" actId="166"/>
          <ac:picMkLst>
            <pc:docMk/>
            <pc:sldMk cId="2788901381" sldId="663"/>
            <ac:picMk id="8" creationId="{346833DE-A21F-5E44-BEBE-94F0C295B808}"/>
          </ac:picMkLst>
        </pc:picChg>
        <pc:picChg chg="del">
          <ac:chgData name="PITA DE OLIM, Nelson" userId="6fe01eec-0482-4f27-a806-189421589a48" providerId="ADAL" clId="{133705BD-C556-8D4C-B8B3-869B3F6C1140}" dt="2022-04-28T09:34:34.473" v="49" actId="478"/>
          <ac:picMkLst>
            <pc:docMk/>
            <pc:sldMk cId="2788901381" sldId="663"/>
            <ac:picMk id="21" creationId="{98D95766-3512-F341-9685-DFE45A298D41}"/>
          </ac:picMkLst>
        </pc:picChg>
        <pc:picChg chg="del">
          <ac:chgData name="PITA DE OLIM, Nelson" userId="6fe01eec-0482-4f27-a806-189421589a48" providerId="ADAL" clId="{133705BD-C556-8D4C-B8B3-869B3F6C1140}" dt="2022-04-28T09:34:31.862" v="48" actId="478"/>
          <ac:picMkLst>
            <pc:docMk/>
            <pc:sldMk cId="2788901381" sldId="663"/>
            <ac:picMk id="24" creationId="{389D0135-484A-E740-B7E0-5CE846C92B17}"/>
          </ac:picMkLst>
        </pc:picChg>
      </pc:sldChg>
    </pc:docChg>
  </pc:docChgLst>
  <pc:docChgLst>
    <pc:chgData name="Utilizador Convidado" userId="S::urn:spo:anon#2a4034a56911214bb2768bc679d3d9daf0119bfe93b678526cc7ad8c9ab1ab25::" providerId="AD" clId="Web-{B10C3D71-8BA2-7D9B-E790-DC6F308FBE9D}"/>
    <pc:docChg chg="modSld">
      <pc:chgData name="Utilizador Convidado" userId="S::urn:spo:anon#2a4034a56911214bb2768bc679d3d9daf0119bfe93b678526cc7ad8c9ab1ab25::" providerId="AD" clId="Web-{B10C3D71-8BA2-7D9B-E790-DC6F308FBE9D}" dt="2021-09-14T16:53:32.594" v="1" actId="1076"/>
      <pc:docMkLst>
        <pc:docMk/>
      </pc:docMkLst>
      <pc:sldChg chg="modSp">
        <pc:chgData name="Utilizador Convidado" userId="S::urn:spo:anon#2a4034a56911214bb2768bc679d3d9daf0119bfe93b678526cc7ad8c9ab1ab25::" providerId="AD" clId="Web-{B10C3D71-8BA2-7D9B-E790-DC6F308FBE9D}" dt="2021-09-14T16:53:32.594" v="1" actId="1076"/>
        <pc:sldMkLst>
          <pc:docMk/>
          <pc:sldMk cId="1109269600" sldId="642"/>
        </pc:sldMkLst>
        <pc:picChg chg="mod">
          <ac:chgData name="Utilizador Convidado" userId="S::urn:spo:anon#2a4034a56911214bb2768bc679d3d9daf0119bfe93b678526cc7ad8c9ab1ab25::" providerId="AD" clId="Web-{B10C3D71-8BA2-7D9B-E790-DC6F308FBE9D}" dt="2021-09-14T16:53:32.594" v="1" actId="1076"/>
          <ac:picMkLst>
            <pc:docMk/>
            <pc:sldMk cId="1109269600" sldId="642"/>
            <ac:picMk id="3" creationId="{1DC24D79-DA37-B444-AD5F-5733ADDC3460}"/>
          </ac:picMkLst>
        </pc:picChg>
      </pc:sldChg>
    </pc:docChg>
  </pc:docChgLst>
  <pc:docChgLst>
    <pc:chgData name="MALACHANE, Alice" userId="S::malachanea@who.int::68761b69-3957-40d3-9381-507db3e7b0b8" providerId="AD" clId="Web-{C7C7B47A-C718-6229-A66D-72386CDE2238}"/>
    <pc:docChg chg="modSld">
      <pc:chgData name="MALACHANE, Alice" userId="S::malachanea@who.int::68761b69-3957-40d3-9381-507db3e7b0b8" providerId="AD" clId="Web-{C7C7B47A-C718-6229-A66D-72386CDE2238}" dt="2021-05-25T14:57:24.735" v="123" actId="20577"/>
      <pc:docMkLst>
        <pc:docMk/>
      </pc:docMkLst>
      <pc:sldChg chg="modSp">
        <pc:chgData name="MALACHANE, Alice" userId="S::malachanea@who.int::68761b69-3957-40d3-9381-507db3e7b0b8" providerId="AD" clId="Web-{C7C7B47A-C718-6229-A66D-72386CDE2238}" dt="2021-05-25T14:57:08.547" v="105" actId="20577"/>
        <pc:sldMkLst>
          <pc:docMk/>
          <pc:sldMk cId="4203999459" sldId="645"/>
        </pc:sldMkLst>
        <pc:spChg chg="mod">
          <ac:chgData name="MALACHANE, Alice" userId="S::malachanea@who.int::68761b69-3957-40d3-9381-507db3e7b0b8" providerId="AD" clId="Web-{C7C7B47A-C718-6229-A66D-72386CDE2238}" dt="2021-05-25T14:55:56.186" v="21" actId="20577"/>
          <ac:spMkLst>
            <pc:docMk/>
            <pc:sldMk cId="4203999459" sldId="645"/>
            <ac:spMk id="3" creationId="{292F4677-8D8E-1243-B521-1976F59E822C}"/>
          </ac:spMkLst>
        </pc:spChg>
        <pc:spChg chg="mod">
          <ac:chgData name="MALACHANE, Alice" userId="S::malachanea@who.int::68761b69-3957-40d3-9381-507db3e7b0b8" providerId="AD" clId="Web-{C7C7B47A-C718-6229-A66D-72386CDE2238}" dt="2021-05-25T14:51:08.820" v="0"/>
          <ac:spMkLst>
            <pc:docMk/>
            <pc:sldMk cId="4203999459" sldId="645"/>
            <ac:spMk id="6" creationId="{29AFD7CB-39F6-442E-A9A9-6D70A2541816}"/>
          </ac:spMkLst>
        </pc:spChg>
        <pc:spChg chg="mod">
          <ac:chgData name="MALACHANE, Alice" userId="S::malachanea@who.int::68761b69-3957-40d3-9381-507db3e7b0b8" providerId="AD" clId="Web-{C7C7B47A-C718-6229-A66D-72386CDE2238}" dt="2021-05-25T14:51:12.288" v="1"/>
          <ac:spMkLst>
            <pc:docMk/>
            <pc:sldMk cId="4203999459" sldId="645"/>
            <ac:spMk id="29" creationId="{76EAE6B3-FFE5-414E-9116-4FAC365E79A3}"/>
          </ac:spMkLst>
        </pc:spChg>
        <pc:spChg chg="mod">
          <ac:chgData name="MALACHANE, Alice" userId="S::malachanea@who.int::68761b69-3957-40d3-9381-507db3e7b0b8" providerId="AD" clId="Web-{C7C7B47A-C718-6229-A66D-72386CDE2238}" dt="2021-05-25T14:56:09.874" v="39" actId="20577"/>
          <ac:spMkLst>
            <pc:docMk/>
            <pc:sldMk cId="4203999459" sldId="645"/>
            <ac:spMk id="36" creationId="{0A72ADD3-6C74-234B-9F7E-064531E06EA5}"/>
          </ac:spMkLst>
        </pc:spChg>
        <pc:spChg chg="mod">
          <ac:chgData name="MALACHANE, Alice" userId="S::malachanea@who.int::68761b69-3957-40d3-9381-507db3e7b0b8" providerId="AD" clId="Web-{C7C7B47A-C718-6229-A66D-72386CDE2238}" dt="2021-05-25T14:51:20.617" v="2"/>
          <ac:spMkLst>
            <pc:docMk/>
            <pc:sldMk cId="4203999459" sldId="645"/>
            <ac:spMk id="38" creationId="{52823F06-D9F8-CD49-A5DE-FC9EFA151BA9}"/>
          </ac:spMkLst>
        </pc:spChg>
        <pc:spChg chg="mod">
          <ac:chgData name="MALACHANE, Alice" userId="S::malachanea@who.int::68761b69-3957-40d3-9381-507db3e7b0b8" providerId="AD" clId="Web-{C7C7B47A-C718-6229-A66D-72386CDE2238}" dt="2021-05-25T14:56:23.968" v="52" actId="20577"/>
          <ac:spMkLst>
            <pc:docMk/>
            <pc:sldMk cId="4203999459" sldId="645"/>
            <ac:spMk id="40" creationId="{A4415D29-6FEC-BF44-9DEA-8B9B6DA9F4B4}"/>
          </ac:spMkLst>
        </pc:spChg>
        <pc:spChg chg="mod">
          <ac:chgData name="MALACHANE, Alice" userId="S::malachanea@who.int::68761b69-3957-40d3-9381-507db3e7b0b8" providerId="AD" clId="Web-{C7C7B47A-C718-6229-A66D-72386CDE2238}" dt="2021-05-25T14:56:49.016" v="69" actId="20577"/>
          <ac:spMkLst>
            <pc:docMk/>
            <pc:sldMk cId="4203999459" sldId="645"/>
            <ac:spMk id="46" creationId="{C37AAF9A-1217-214D-906B-42797C2BA320}"/>
          </ac:spMkLst>
        </pc:spChg>
        <pc:spChg chg="mod">
          <ac:chgData name="MALACHANE, Alice" userId="S::malachanea@who.int::68761b69-3957-40d3-9381-507db3e7b0b8" providerId="AD" clId="Web-{C7C7B47A-C718-6229-A66D-72386CDE2238}" dt="2021-05-25T14:56:59.422" v="88" actId="20577"/>
          <ac:spMkLst>
            <pc:docMk/>
            <pc:sldMk cId="4203999459" sldId="645"/>
            <ac:spMk id="49" creationId="{AC083A9A-77E2-D545-A300-F504C7E984BA}"/>
          </ac:spMkLst>
        </pc:spChg>
        <pc:spChg chg="mod">
          <ac:chgData name="MALACHANE, Alice" userId="S::malachanea@who.int::68761b69-3957-40d3-9381-507db3e7b0b8" providerId="AD" clId="Web-{C7C7B47A-C718-6229-A66D-72386CDE2238}" dt="2021-05-25T14:57:08.547" v="105" actId="20577"/>
          <ac:spMkLst>
            <pc:docMk/>
            <pc:sldMk cId="4203999459" sldId="645"/>
            <ac:spMk id="52" creationId="{ADC26F5A-6BFC-834D-AD04-9FE6B78C6586}"/>
          </ac:spMkLst>
        </pc:spChg>
      </pc:sldChg>
      <pc:sldChg chg="modSp">
        <pc:chgData name="MALACHANE, Alice" userId="S::malachanea@who.int::68761b69-3957-40d3-9381-507db3e7b0b8" providerId="AD" clId="Web-{C7C7B47A-C718-6229-A66D-72386CDE2238}" dt="2021-05-25T14:57:24.735" v="123" actId="20577"/>
        <pc:sldMkLst>
          <pc:docMk/>
          <pc:sldMk cId="3244726886" sldId="651"/>
        </pc:sldMkLst>
        <pc:spChg chg="mod">
          <ac:chgData name="MALACHANE, Alice" userId="S::malachanea@who.int::68761b69-3957-40d3-9381-507db3e7b0b8" providerId="AD" clId="Web-{C7C7B47A-C718-6229-A66D-72386CDE2238}" dt="2021-05-25T14:57:24.735" v="123" actId="20577"/>
          <ac:spMkLst>
            <pc:docMk/>
            <pc:sldMk cId="3244726886" sldId="651"/>
            <ac:spMk id="3" creationId="{292F4677-8D8E-1243-B521-1976F59E822C}"/>
          </ac:spMkLst>
        </pc:spChg>
      </pc:sldChg>
    </pc:docChg>
  </pc:docChgLst>
  <pc:docChgLst>
    <pc:chgData name="MALACHANE, Alice" userId="S::malachanea@who.int::68761b69-3957-40d3-9381-507db3e7b0b8" providerId="AD" clId="Web-{D8D63FBC-328C-EB96-9D7C-4116F7297F1F}"/>
    <pc:docChg chg="modSld">
      <pc:chgData name="MALACHANE, Alice" userId="S::malachanea@who.int::68761b69-3957-40d3-9381-507db3e7b0b8" providerId="AD" clId="Web-{D8D63FBC-328C-EB96-9D7C-4116F7297F1F}" dt="2021-10-20T12:59:24.599" v="3" actId="20577"/>
      <pc:docMkLst>
        <pc:docMk/>
      </pc:docMkLst>
      <pc:sldChg chg="modSp">
        <pc:chgData name="MALACHANE, Alice" userId="S::malachanea@who.int::68761b69-3957-40d3-9381-507db3e7b0b8" providerId="AD" clId="Web-{D8D63FBC-328C-EB96-9D7C-4116F7297F1F}" dt="2021-10-20T12:59:24.599" v="3" actId="20577"/>
        <pc:sldMkLst>
          <pc:docMk/>
          <pc:sldMk cId="1408210638" sldId="604"/>
        </pc:sldMkLst>
        <pc:spChg chg="mod">
          <ac:chgData name="MALACHANE, Alice" userId="S::malachanea@who.int::68761b69-3957-40d3-9381-507db3e7b0b8" providerId="AD" clId="Web-{D8D63FBC-328C-EB96-9D7C-4116F7297F1F}" dt="2021-10-20T12:59:24.599" v="3" actId="20577"/>
          <ac:spMkLst>
            <pc:docMk/>
            <pc:sldMk cId="1408210638" sldId="604"/>
            <ac:spMk id="51" creationId="{55538BB1-8A19-F640-A328-52D7FC1462F4}"/>
          </ac:spMkLst>
        </pc:spChg>
      </pc:sldChg>
    </pc:docChg>
  </pc:docChgLst>
  <pc:docChgLst>
    <pc:chgData name="Guest User" userId="S::urn:spo:anon#2a4034a56911214bb2768bc679d3d9daf0119bfe93b678526cc7ad8c9ab1ab25::" providerId="AD" clId="Web-{FA18B712-CE70-BB60-1CA3-F3604391E414}"/>
    <pc:docChg chg="modSld">
      <pc:chgData name="Guest User" userId="S::urn:spo:anon#2a4034a56911214bb2768bc679d3d9daf0119bfe93b678526cc7ad8c9ab1ab25::" providerId="AD" clId="Web-{FA18B712-CE70-BB60-1CA3-F3604391E414}" dt="2021-05-25T21:14:52.160" v="1570" actId="20577"/>
      <pc:docMkLst>
        <pc:docMk/>
      </pc:docMkLst>
      <pc:sldChg chg="modSp">
        <pc:chgData name="Guest User" userId="S::urn:spo:anon#2a4034a56911214bb2768bc679d3d9daf0119bfe93b678526cc7ad8c9ab1ab25::" providerId="AD" clId="Web-{FA18B712-CE70-BB60-1CA3-F3604391E414}" dt="2021-05-25T21:11:07.794" v="1496" actId="20577"/>
        <pc:sldMkLst>
          <pc:docMk/>
          <pc:sldMk cId="3435870497" sldId="281"/>
        </pc:sldMkLst>
        <pc:spChg chg="mod">
          <ac:chgData name="Guest User" userId="S::urn:spo:anon#2a4034a56911214bb2768bc679d3d9daf0119bfe93b678526cc7ad8c9ab1ab25::" providerId="AD" clId="Web-{FA18B712-CE70-BB60-1CA3-F3604391E414}" dt="2021-05-25T21:11:07.794" v="1496" actId="20577"/>
          <ac:spMkLst>
            <pc:docMk/>
            <pc:sldMk cId="3435870497" sldId="281"/>
            <ac:spMk id="5" creationId="{6D08366A-8B4B-E445-AFE2-7878819845C2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1:10:53.450" v="1491" actId="20577"/>
          <ac:spMkLst>
            <pc:docMk/>
            <pc:sldMk cId="3435870497" sldId="281"/>
            <ac:spMk id="27" creationId="{FC1927EC-F1F5-E345-A398-9921B5D99787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8:23.162" v="756" actId="14100"/>
        <pc:sldMkLst>
          <pc:docMk/>
          <pc:sldMk cId="2784307165" sldId="572"/>
        </pc:sldMkLst>
        <pc:spChg chg="mod">
          <ac:chgData name="Guest User" userId="S::urn:spo:anon#2a4034a56911214bb2768bc679d3d9daf0119bfe93b678526cc7ad8c9ab1ab25::" providerId="AD" clId="Web-{FA18B712-CE70-BB60-1CA3-F3604391E414}" dt="2021-05-25T20:48:23.162" v="756" actId="14100"/>
          <ac:spMkLst>
            <pc:docMk/>
            <pc:sldMk cId="2784307165" sldId="572"/>
            <ac:spMk id="38" creationId="{56B9F4D8-A55F-014C-B7B9-FFF64B1FA913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8:38.490" v="761" actId="20577"/>
        <pc:sldMkLst>
          <pc:docMk/>
          <pc:sldMk cId="2350344708" sldId="573"/>
        </pc:sldMkLst>
        <pc:spChg chg="mod">
          <ac:chgData name="Guest User" userId="S::urn:spo:anon#2a4034a56911214bb2768bc679d3d9daf0119bfe93b678526cc7ad8c9ab1ab25::" providerId="AD" clId="Web-{FA18B712-CE70-BB60-1CA3-F3604391E414}" dt="2021-05-25T20:48:38.490" v="761" actId="20577"/>
          <ac:spMkLst>
            <pc:docMk/>
            <pc:sldMk cId="2350344708" sldId="573"/>
            <ac:spMk id="18" creationId="{B417088A-A38E-F848-B407-9270150ECDFE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1:14:52.160" v="1570" actId="20577"/>
        <pc:sldMkLst>
          <pc:docMk/>
          <pc:sldMk cId="358551613" sldId="574"/>
        </pc:sldMkLst>
        <pc:spChg chg="mod">
          <ac:chgData name="Guest User" userId="S::urn:spo:anon#2a4034a56911214bb2768bc679d3d9daf0119bfe93b678526cc7ad8c9ab1ab25::" providerId="AD" clId="Web-{FA18B712-CE70-BB60-1CA3-F3604391E414}" dt="2021-05-25T20:45:44.392" v="689" actId="20577"/>
          <ac:spMkLst>
            <pc:docMk/>
            <pc:sldMk cId="358551613" sldId="574"/>
            <ac:spMk id="8" creationId="{2405C736-5BF6-8F4C-A489-5E63AC00F291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1:14:52.160" v="1570" actId="20577"/>
          <ac:spMkLst>
            <pc:docMk/>
            <pc:sldMk cId="358551613" sldId="574"/>
            <ac:spMk id="12" creationId="{81F8C0D9-3E13-8449-A168-F5A920C2A4E7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1:03:27.062" v="1213" actId="20577"/>
        <pc:sldMkLst>
          <pc:docMk/>
          <pc:sldMk cId="2795771657" sldId="600"/>
        </pc:sldMkLst>
        <pc:spChg chg="mod">
          <ac:chgData name="Guest User" userId="S::urn:spo:anon#2a4034a56911214bb2768bc679d3d9daf0119bfe93b678526cc7ad8c9ab1ab25::" providerId="AD" clId="Web-{FA18B712-CE70-BB60-1CA3-F3604391E414}" dt="2021-05-25T20:57:00.020" v="1059" actId="20577"/>
          <ac:spMkLst>
            <pc:docMk/>
            <pc:sldMk cId="2795771657" sldId="600"/>
            <ac:spMk id="6" creationId="{B5798B9E-1106-D649-9FE3-0E09C7ED11DC}"/>
          </ac:spMkLst>
        </pc:spChg>
        <pc:graphicFrameChg chg="mod modGraphic">
          <ac:chgData name="Guest User" userId="S::urn:spo:anon#2a4034a56911214bb2768bc679d3d9daf0119bfe93b678526cc7ad8c9ab1ab25::" providerId="AD" clId="Web-{FA18B712-CE70-BB60-1CA3-F3604391E414}" dt="2021-05-25T21:03:27.062" v="1213" actId="20577"/>
          <ac:graphicFrameMkLst>
            <pc:docMk/>
            <pc:sldMk cId="2795771657" sldId="600"/>
            <ac:graphicFrameMk id="20" creationId="{190E7D9F-68FA-F644-AE01-7F320F507CA2}"/>
          </ac:graphicFrameMkLst>
        </pc:graphicFrameChg>
      </pc:sldChg>
      <pc:sldChg chg="modSp">
        <pc:chgData name="Guest User" userId="S::urn:spo:anon#2a4034a56911214bb2768bc679d3d9daf0119bfe93b678526cc7ad8c9ab1ab25::" providerId="AD" clId="Web-{FA18B712-CE70-BB60-1CA3-F3604391E414}" dt="2021-05-25T20:53:59.546" v="984" actId="20577"/>
        <pc:sldMkLst>
          <pc:docMk/>
          <pc:sldMk cId="2676267612" sldId="602"/>
        </pc:sldMkLst>
        <pc:spChg chg="mod">
          <ac:chgData name="Guest User" userId="S::urn:spo:anon#2a4034a56911214bb2768bc679d3d9daf0119bfe93b678526cc7ad8c9ab1ab25::" providerId="AD" clId="Web-{FA18B712-CE70-BB60-1CA3-F3604391E414}" dt="2021-05-25T20:49:47.586" v="796" actId="20577"/>
          <ac:spMkLst>
            <pc:docMk/>
            <pc:sldMk cId="2676267612" sldId="602"/>
            <ac:spMk id="3" creationId="{E7D82E6A-DA77-5C4F-A196-C36FE86DCB02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53:59.546" v="984" actId="20577"/>
          <ac:spMkLst>
            <pc:docMk/>
            <pc:sldMk cId="2676267612" sldId="602"/>
            <ac:spMk id="8" creationId="{EC03B4E9-3780-A34A-9F27-2E5D46B6951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50:07.321" v="799" actId="20577"/>
          <ac:spMkLst>
            <pc:docMk/>
            <pc:sldMk cId="2676267612" sldId="602"/>
            <ac:spMk id="15" creationId="{D53FCE75-829B-2B41-9CA8-10E141F8DEA2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7:25.613" v="737" actId="20577"/>
        <pc:sldMkLst>
          <pc:docMk/>
          <pc:sldMk cId="1408210638" sldId="604"/>
        </pc:sldMkLst>
        <pc:spChg chg="mod">
          <ac:chgData name="Guest User" userId="S::urn:spo:anon#2a4034a56911214bb2768bc679d3d9daf0119bfe93b678526cc7ad8c9ab1ab25::" providerId="AD" clId="Web-{FA18B712-CE70-BB60-1CA3-F3604391E414}" dt="2021-05-25T20:47:25.613" v="737" actId="20577"/>
          <ac:spMkLst>
            <pc:docMk/>
            <pc:sldMk cId="1408210638" sldId="604"/>
            <ac:spMk id="51" creationId="{55538BB1-8A19-F640-A328-52D7FC1462F4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7:51.536" v="747" actId="20577"/>
        <pc:sldMkLst>
          <pc:docMk/>
          <pc:sldMk cId="3102237438" sldId="605"/>
        </pc:sldMkLst>
        <pc:spChg chg="mod">
          <ac:chgData name="Guest User" userId="S::urn:spo:anon#2a4034a56911214bb2768bc679d3d9daf0119bfe93b678526cc7ad8c9ab1ab25::" providerId="AD" clId="Web-{FA18B712-CE70-BB60-1CA3-F3604391E414}" dt="2021-05-25T20:47:51.536" v="747" actId="20577"/>
          <ac:spMkLst>
            <pc:docMk/>
            <pc:sldMk cId="3102237438" sldId="605"/>
            <ac:spMk id="2" creationId="{CFF46D54-B96C-2640-B8ED-2D599C0F7D7C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57:27.677" v="1069" actId="20577"/>
        <pc:sldMkLst>
          <pc:docMk/>
          <pc:sldMk cId="885216508" sldId="608"/>
        </pc:sldMkLst>
        <pc:spChg chg="mod">
          <ac:chgData name="Guest User" userId="S::urn:spo:anon#2a4034a56911214bb2768bc679d3d9daf0119bfe93b678526cc7ad8c9ab1ab25::" providerId="AD" clId="Web-{FA18B712-CE70-BB60-1CA3-F3604391E414}" dt="2021-05-25T20:57:27.677" v="1069" actId="20577"/>
          <ac:spMkLst>
            <pc:docMk/>
            <pc:sldMk cId="885216508" sldId="608"/>
            <ac:spMk id="8" creationId="{EC03B4E9-3780-A34A-9F27-2E5D46B6951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55:24.471" v="1037" actId="20577"/>
          <ac:spMkLst>
            <pc:docMk/>
            <pc:sldMk cId="885216508" sldId="608"/>
            <ac:spMk id="16" creationId="{613A43F2-CE68-D440-B0DA-ACFB1F33B227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53:54.593" v="982" actId="20577"/>
        <pc:sldMkLst>
          <pc:docMk/>
          <pc:sldMk cId="3541070293" sldId="613"/>
        </pc:sldMkLst>
        <pc:spChg chg="mod">
          <ac:chgData name="Guest User" userId="S::urn:spo:anon#2a4034a56911214bb2768bc679d3d9daf0119bfe93b678526cc7ad8c9ab1ab25::" providerId="AD" clId="Web-{FA18B712-CE70-BB60-1CA3-F3604391E414}" dt="2021-05-25T20:53:54.593" v="982" actId="20577"/>
          <ac:spMkLst>
            <pc:docMk/>
            <pc:sldMk cId="3541070293" sldId="613"/>
            <ac:spMk id="8" creationId="{EC03B4E9-3780-A34A-9F27-2E5D46B6951C}"/>
          </ac:spMkLst>
        </pc:spChg>
        <pc:graphicFrameChg chg="mod modGraphic">
          <ac:chgData name="Guest User" userId="S::urn:spo:anon#2a4034a56911214bb2768bc679d3d9daf0119bfe93b678526cc7ad8c9ab1ab25::" providerId="AD" clId="Web-{FA18B712-CE70-BB60-1CA3-F3604391E414}" dt="2021-05-25T20:53:39.608" v="980"/>
          <ac:graphicFrameMkLst>
            <pc:docMk/>
            <pc:sldMk cId="3541070293" sldId="613"/>
            <ac:graphicFrameMk id="10" creationId="{E3369B15-30EF-CE43-98D6-D5FCCBB13D17}"/>
          </ac:graphicFrameMkLst>
        </pc:graphicFrameChg>
        <pc:graphicFrameChg chg="mod modGraphic">
          <ac:chgData name="Guest User" userId="S::urn:spo:anon#2a4034a56911214bb2768bc679d3d9daf0119bfe93b678526cc7ad8c9ab1ab25::" providerId="AD" clId="Web-{FA18B712-CE70-BB60-1CA3-F3604391E414}" dt="2021-05-25T20:52:53.404" v="973"/>
          <ac:graphicFrameMkLst>
            <pc:docMk/>
            <pc:sldMk cId="3541070293" sldId="613"/>
            <ac:graphicFrameMk id="24" creationId="{AAEF1167-D0BD-9443-BD61-E02C16BD7F68}"/>
          </ac:graphicFrameMkLst>
        </pc:graphicFrameChg>
      </pc:sldChg>
      <pc:sldChg chg="modSp">
        <pc:chgData name="Guest User" userId="S::urn:spo:anon#2a4034a56911214bb2768bc679d3d9daf0119bfe93b678526cc7ad8c9ab1ab25::" providerId="AD" clId="Web-{FA18B712-CE70-BB60-1CA3-F3604391E414}" dt="2021-05-25T21:05:02.565" v="1270" actId="20577"/>
        <pc:sldMkLst>
          <pc:docMk/>
          <pc:sldMk cId="2228316456" sldId="616"/>
        </pc:sldMkLst>
        <pc:spChg chg="mod">
          <ac:chgData name="Guest User" userId="S::urn:spo:anon#2a4034a56911214bb2768bc679d3d9daf0119bfe93b678526cc7ad8c9ab1ab25::" providerId="AD" clId="Web-{FA18B712-CE70-BB60-1CA3-F3604391E414}" dt="2021-05-25T21:03:34.750" v="1216" actId="20577"/>
          <ac:spMkLst>
            <pc:docMk/>
            <pc:sldMk cId="2228316456" sldId="616"/>
            <ac:spMk id="6" creationId="{B5798B9E-1106-D649-9FE3-0E09C7ED11D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1:05:02.565" v="1270" actId="20577"/>
          <ac:spMkLst>
            <pc:docMk/>
            <pc:sldMk cId="2228316456" sldId="616"/>
            <ac:spMk id="30" creationId="{95723ED4-9BA5-DF43-AB9C-4D317EFD104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1:04:32.783" v="1240" actId="20577"/>
          <ac:spMkLst>
            <pc:docMk/>
            <pc:sldMk cId="2228316456" sldId="616"/>
            <ac:spMk id="45" creationId="{95F61B94-06B4-3E4C-BAB2-1FBAB801EE39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1:10:34.934" v="1489" actId="20577"/>
        <pc:sldMkLst>
          <pc:docMk/>
          <pc:sldMk cId="2289011343" sldId="617"/>
        </pc:sldMkLst>
        <pc:spChg chg="mod">
          <ac:chgData name="Guest User" userId="S::urn:spo:anon#2a4034a56911214bb2768bc679d3d9daf0119bfe93b678526cc7ad8c9ab1ab25::" providerId="AD" clId="Web-{FA18B712-CE70-BB60-1CA3-F3604391E414}" dt="2021-05-25T21:05:07.112" v="1273" actId="20577"/>
          <ac:spMkLst>
            <pc:docMk/>
            <pc:sldMk cId="2289011343" sldId="617"/>
            <ac:spMk id="6" creationId="{B5798B9E-1106-D649-9FE3-0E09C7ED11D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1:10:34.934" v="1489" actId="20577"/>
          <ac:spMkLst>
            <pc:docMk/>
            <pc:sldMk cId="2289011343" sldId="617"/>
            <ac:spMk id="20" creationId="{A7BC7EB4-EF23-6149-B704-3073EF775A4B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7:13.316" v="736" actId="20577"/>
        <pc:sldMkLst>
          <pc:docMk/>
          <pc:sldMk cId="1726720555" sldId="618"/>
        </pc:sldMkLst>
        <pc:spChg chg="mod">
          <ac:chgData name="Guest User" userId="S::urn:spo:anon#2a4034a56911214bb2768bc679d3d9daf0119bfe93b678526cc7ad8c9ab1ab25::" providerId="AD" clId="Web-{FA18B712-CE70-BB60-1CA3-F3604391E414}" dt="2021-05-25T20:47:13.316" v="736" actId="20577"/>
          <ac:spMkLst>
            <pc:docMk/>
            <pc:sldMk cId="1726720555" sldId="618"/>
            <ac:spMk id="24" creationId="{FFB84569-B44D-AD42-986A-23406A83B798}"/>
          </ac:spMkLst>
        </pc:spChg>
      </pc:sldChg>
      <pc:sldChg chg="delSp modSp">
        <pc:chgData name="Guest User" userId="S::urn:spo:anon#2a4034a56911214bb2768bc679d3d9daf0119bfe93b678526cc7ad8c9ab1ab25::" providerId="AD" clId="Web-{FA18B712-CE70-BB60-1CA3-F3604391E414}" dt="2021-05-25T21:13:04.594" v="1538"/>
        <pc:sldMkLst>
          <pc:docMk/>
          <pc:sldMk cId="244594822" sldId="639"/>
        </pc:sldMkLst>
        <pc:spChg chg="mod">
          <ac:chgData name="Guest User" userId="S::urn:spo:anon#2a4034a56911214bb2768bc679d3d9daf0119bfe93b678526cc7ad8c9ab1ab25::" providerId="AD" clId="Web-{FA18B712-CE70-BB60-1CA3-F3604391E414}" dt="2021-05-25T21:12:45.672" v="1535" actId="20577"/>
          <ac:spMkLst>
            <pc:docMk/>
            <pc:sldMk cId="244594822" sldId="639"/>
            <ac:spMk id="7" creationId="{0E2C418B-6CE1-E841-B6AF-C8A30836C84B}"/>
          </ac:spMkLst>
        </pc:spChg>
        <pc:spChg chg="del mod">
          <ac:chgData name="Guest User" userId="S::urn:spo:anon#2a4034a56911214bb2768bc679d3d9daf0119bfe93b678526cc7ad8c9ab1ab25::" providerId="AD" clId="Web-{FA18B712-CE70-BB60-1CA3-F3604391E414}" dt="2021-05-25T21:13:04.594" v="1538"/>
          <ac:spMkLst>
            <pc:docMk/>
            <pc:sldMk cId="244594822" sldId="639"/>
            <ac:spMk id="20" creationId="{38ABFFCD-51B5-BE45-B2F3-C63E74E547E6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57:11.239" v="1066" actId="20577"/>
        <pc:sldMkLst>
          <pc:docMk/>
          <pc:sldMk cId="1011404936" sldId="640"/>
        </pc:sldMkLst>
        <pc:spChg chg="mod">
          <ac:chgData name="Guest User" userId="S::urn:spo:anon#2a4034a56911214bb2768bc679d3d9daf0119bfe93b678526cc7ad8c9ab1ab25::" providerId="AD" clId="Web-{FA18B712-CE70-BB60-1CA3-F3604391E414}" dt="2021-05-25T20:56:01.315" v="1050" actId="20577"/>
          <ac:spMkLst>
            <pc:docMk/>
            <pc:sldMk cId="1011404936" sldId="640"/>
            <ac:spMk id="2" creationId="{40F3DD88-7A09-1B4E-8A65-B2945C5F654B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57:11.239" v="1066" actId="20577"/>
          <ac:spMkLst>
            <pc:docMk/>
            <pc:sldMk cId="1011404936" sldId="640"/>
            <ac:spMk id="8" creationId="{EC03B4E9-3780-A34A-9F27-2E5D46B6951C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57:07.083" v="1062" actId="20577"/>
        <pc:sldMkLst>
          <pc:docMk/>
          <pc:sldMk cId="1441239953" sldId="641"/>
        </pc:sldMkLst>
        <pc:spChg chg="mod">
          <ac:chgData name="Guest User" userId="S::urn:spo:anon#2a4034a56911214bb2768bc679d3d9daf0119bfe93b678526cc7ad8c9ab1ab25::" providerId="AD" clId="Web-{FA18B712-CE70-BB60-1CA3-F3604391E414}" dt="2021-05-25T20:56:45.770" v="1056" actId="20577"/>
          <ac:spMkLst>
            <pc:docMk/>
            <pc:sldMk cId="1441239953" sldId="641"/>
            <ac:spMk id="2" creationId="{40F3DD88-7A09-1B4E-8A65-B2945C5F654B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57:07.083" v="1062" actId="20577"/>
          <ac:spMkLst>
            <pc:docMk/>
            <pc:sldMk cId="1441239953" sldId="641"/>
            <ac:spMk id="8" creationId="{EC03B4E9-3780-A34A-9F27-2E5D46B6951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56:18.660" v="1051" actId="14100"/>
          <ac:spMkLst>
            <pc:docMk/>
            <pc:sldMk cId="1441239953" sldId="641"/>
            <ac:spMk id="46" creationId="{B2E8A6B5-0A7C-B242-AC3C-7E33C7A4BB75}"/>
          </ac:spMkLst>
        </pc:spChg>
      </pc:sldChg>
      <pc:sldChg chg="addSp delSp modSp">
        <pc:chgData name="Guest User" userId="S::urn:spo:anon#2a4034a56911214bb2768bc679d3d9daf0119bfe93b678526cc7ad8c9ab1ab25::" providerId="AD" clId="Web-{FA18B712-CE70-BB60-1CA3-F3604391E414}" dt="2021-05-25T20:26:15.452" v="189" actId="20577"/>
        <pc:sldMkLst>
          <pc:docMk/>
          <pc:sldMk cId="4203999459" sldId="645"/>
        </pc:sldMkLst>
        <pc:spChg chg="add del">
          <ac:chgData name="Guest User" userId="S::urn:spo:anon#2a4034a56911214bb2768bc679d3d9daf0119bfe93b678526cc7ad8c9ab1ab25::" providerId="AD" clId="Web-{FA18B712-CE70-BB60-1CA3-F3604391E414}" dt="2021-05-25T20:14:39.964" v="22"/>
          <ac:spMkLst>
            <pc:docMk/>
            <pc:sldMk cId="4203999459" sldId="645"/>
            <ac:spMk id="2" creationId="{67F1F789-205B-48BB-AB3F-EA76241BD16E}"/>
          </ac:spMkLst>
        </pc:spChg>
        <pc:spChg chg="add del mod">
          <ac:chgData name="Guest User" userId="S::urn:spo:anon#2a4034a56911214bb2768bc679d3d9daf0119bfe93b678526cc7ad8c9ab1ab25::" providerId="AD" clId="Web-{FA18B712-CE70-BB60-1CA3-F3604391E414}" dt="2021-05-25T20:26:15.452" v="189" actId="20577"/>
          <ac:spMkLst>
            <pc:docMk/>
            <pc:sldMk cId="4203999459" sldId="645"/>
            <ac:spMk id="3" creationId="{292F4677-8D8E-1243-B521-1976F59E822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2:19.258" v="141" actId="20577"/>
          <ac:spMkLst>
            <pc:docMk/>
            <pc:sldMk cId="4203999459" sldId="645"/>
            <ac:spMk id="6" creationId="{29AFD7CB-39F6-442E-A9A9-6D70A2541816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3:12.541" v="157" actId="20577"/>
          <ac:spMkLst>
            <pc:docMk/>
            <pc:sldMk cId="4203999459" sldId="645"/>
            <ac:spMk id="29" creationId="{76EAE6B3-FFE5-414E-9116-4FAC365E79A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1:04.647" v="85" actId="20577"/>
          <ac:spMkLst>
            <pc:docMk/>
            <pc:sldMk cId="4203999459" sldId="645"/>
            <ac:spMk id="36" creationId="{0A72ADD3-6C74-234B-9F7E-064531E06EA5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3:46.229" v="170" actId="20577"/>
          <ac:spMkLst>
            <pc:docMk/>
            <pc:sldMk cId="4203999459" sldId="645"/>
            <ac:spMk id="38" creationId="{52823F06-D9F8-CD49-A5DE-FC9EFA151BA9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1:11.116" v="89" actId="20577"/>
          <ac:spMkLst>
            <pc:docMk/>
            <pc:sldMk cId="4203999459" sldId="645"/>
            <ac:spMk id="40" creationId="{A4415D29-6FEC-BF44-9DEA-8B9B6DA9F4B4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4:11.418" v="174" actId="20577"/>
          <ac:spMkLst>
            <pc:docMk/>
            <pc:sldMk cId="4203999459" sldId="645"/>
            <ac:spMk id="41" creationId="{815CFDD8-86EF-134E-A73F-8968B16C4D2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1:17.241" v="93" actId="20577"/>
          <ac:spMkLst>
            <pc:docMk/>
            <pc:sldMk cId="4203999459" sldId="645"/>
            <ac:spMk id="46" creationId="{C37AAF9A-1217-214D-906B-42797C2BA320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4:34.090" v="177" actId="20577"/>
          <ac:spMkLst>
            <pc:docMk/>
            <pc:sldMk cId="4203999459" sldId="645"/>
            <ac:spMk id="47" creationId="{6045384B-0C30-9C41-9D53-404C0C1AD91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1:22.444" v="97" actId="20577"/>
          <ac:spMkLst>
            <pc:docMk/>
            <pc:sldMk cId="4203999459" sldId="645"/>
            <ac:spMk id="49" creationId="{AC083A9A-77E2-D545-A300-F504C7E984BA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5:16.732" v="188" actId="20577"/>
          <ac:spMkLst>
            <pc:docMk/>
            <pc:sldMk cId="4203999459" sldId="645"/>
            <ac:spMk id="50" creationId="{E5427172-69C5-6E43-AD8F-4722730C0F9B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1:28.741" v="101" actId="20577"/>
          <ac:spMkLst>
            <pc:docMk/>
            <pc:sldMk cId="4203999459" sldId="645"/>
            <ac:spMk id="52" creationId="{ADC26F5A-6BFC-834D-AD04-9FE6B78C6586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19:08:02.474" v="17" actId="20577"/>
        <pc:sldMkLst>
          <pc:docMk/>
          <pc:sldMk cId="366267442" sldId="646"/>
        </pc:sldMkLst>
        <pc:spChg chg="mod">
          <ac:chgData name="Guest User" userId="S::urn:spo:anon#2a4034a56911214bb2768bc679d3d9daf0119bfe93b678526cc7ad8c9ab1ab25::" providerId="AD" clId="Web-{FA18B712-CE70-BB60-1CA3-F3604391E414}" dt="2021-05-25T19:08:02.474" v="17" actId="20577"/>
          <ac:spMkLst>
            <pc:docMk/>
            <pc:sldMk cId="366267442" sldId="646"/>
            <ac:spMk id="10" creationId="{0A126BE9-7367-014A-9F82-D29E1D9CEF79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38:25.598" v="375" actId="20577"/>
        <pc:sldMkLst>
          <pc:docMk/>
          <pc:sldMk cId="3711505954" sldId="648"/>
        </pc:sldMkLst>
        <pc:spChg chg="mod">
          <ac:chgData name="Guest User" userId="S::urn:spo:anon#2a4034a56911214bb2768bc679d3d9daf0119bfe93b678526cc7ad8c9ab1ab25::" providerId="AD" clId="Web-{FA18B712-CE70-BB60-1CA3-F3604391E414}" dt="2021-05-25T20:38:25.598" v="375" actId="20577"/>
          <ac:spMkLst>
            <pc:docMk/>
            <pc:sldMk cId="3711505954" sldId="648"/>
            <ac:spMk id="10" creationId="{0A126BE9-7367-014A-9F82-D29E1D9CEF79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1:48.776" v="541" actId="20577"/>
        <pc:sldMkLst>
          <pc:docMk/>
          <pc:sldMk cId="1956505623" sldId="649"/>
        </pc:sldMkLst>
        <pc:spChg chg="mod">
          <ac:chgData name="Guest User" userId="S::urn:spo:anon#2a4034a56911214bb2768bc679d3d9daf0119bfe93b678526cc7ad8c9ab1ab25::" providerId="AD" clId="Web-{FA18B712-CE70-BB60-1CA3-F3604391E414}" dt="2021-05-25T20:41:48.776" v="541" actId="20577"/>
          <ac:spMkLst>
            <pc:docMk/>
            <pc:sldMk cId="1956505623" sldId="649"/>
            <ac:spMk id="10" creationId="{0A126BE9-7367-014A-9F82-D29E1D9CEF79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33:34.137" v="303" actId="20577"/>
        <pc:sldMkLst>
          <pc:docMk/>
          <pc:sldMk cId="2493465947" sldId="653"/>
        </pc:sldMkLst>
        <pc:spChg chg="mod">
          <ac:chgData name="Guest User" userId="S::urn:spo:anon#2a4034a56911214bb2768bc679d3d9daf0119bfe93b678526cc7ad8c9ab1ab25::" providerId="AD" clId="Web-{FA18B712-CE70-BB60-1CA3-F3604391E414}" dt="2021-05-25T20:26:38.078" v="193" actId="20577"/>
          <ac:spMkLst>
            <pc:docMk/>
            <pc:sldMk cId="2493465947" sldId="653"/>
            <ac:spMk id="3" creationId="{292F4677-8D8E-1243-B521-1976F59E822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7:34.376" v="209" actId="20577"/>
          <ac:spMkLst>
            <pc:docMk/>
            <pc:sldMk cId="2493465947" sldId="653"/>
            <ac:spMk id="6" creationId="{29AFD7CB-39F6-442E-A9A9-6D70A2541816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3:34.137" v="303" actId="20577"/>
          <ac:spMkLst>
            <pc:docMk/>
            <pc:sldMk cId="2493465947" sldId="653"/>
            <ac:spMk id="29" creationId="{76EAE6B3-FFE5-414E-9116-4FAC365E79A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6:44.188" v="197" actId="20577"/>
          <ac:spMkLst>
            <pc:docMk/>
            <pc:sldMk cId="2493465947" sldId="653"/>
            <ac:spMk id="36" creationId="{0A72ADD3-6C74-234B-9F7E-064531E06EA5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3:26.840" v="301" actId="20577"/>
          <ac:spMkLst>
            <pc:docMk/>
            <pc:sldMk cId="2493465947" sldId="653"/>
            <ac:spMk id="38" creationId="{52823F06-D9F8-CD49-A5DE-FC9EFA151BA9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6:49.219" v="199" actId="20577"/>
          <ac:spMkLst>
            <pc:docMk/>
            <pc:sldMk cId="2493465947" sldId="653"/>
            <ac:spMk id="40" creationId="{A4415D29-6FEC-BF44-9DEA-8B9B6DA9F4B4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1:00.085" v="271" actId="20577"/>
          <ac:spMkLst>
            <pc:docMk/>
            <pc:sldMk cId="2493465947" sldId="653"/>
            <ac:spMk id="41" creationId="{815CFDD8-86EF-134E-A73F-8968B16C4D2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6:56.282" v="202" actId="20577"/>
          <ac:spMkLst>
            <pc:docMk/>
            <pc:sldMk cId="2493465947" sldId="653"/>
            <ac:spMk id="46" creationId="{C37AAF9A-1217-214D-906B-42797C2BA320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1:31.133" v="283" actId="20577"/>
          <ac:spMkLst>
            <pc:docMk/>
            <pc:sldMk cId="2493465947" sldId="653"/>
            <ac:spMk id="47" creationId="{6045384B-0C30-9C41-9D53-404C0C1AD91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6:58.438" v="204" actId="20577"/>
          <ac:spMkLst>
            <pc:docMk/>
            <pc:sldMk cId="2493465947" sldId="653"/>
            <ac:spMk id="49" creationId="{AC083A9A-77E2-D545-A300-F504C7E984BA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3:15.386" v="299" actId="20577"/>
          <ac:spMkLst>
            <pc:docMk/>
            <pc:sldMk cId="2493465947" sldId="653"/>
            <ac:spMk id="50" creationId="{E5427172-69C5-6E43-AD8F-4722730C0F9B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27:03.360" v="206" actId="20577"/>
          <ac:spMkLst>
            <pc:docMk/>
            <pc:sldMk cId="2493465947" sldId="653"/>
            <ac:spMk id="52" creationId="{ADC26F5A-6BFC-834D-AD04-9FE6B78C6586}"/>
          </ac:spMkLst>
        </pc:spChg>
      </pc:sldChg>
      <pc:sldChg chg="modSp">
        <pc:chgData name="Guest User" userId="S::urn:spo:anon#2a4034a56911214bb2768bc679d3d9daf0119bfe93b678526cc7ad8c9ab1ab25::" providerId="AD" clId="Web-{FA18B712-CE70-BB60-1CA3-F3604391E414}" dt="2021-05-25T20:44:08.358" v="655" actId="20577"/>
        <pc:sldMkLst>
          <pc:docMk/>
          <pc:sldMk cId="2788945421" sldId="654"/>
        </pc:sldMkLst>
        <pc:spChg chg="mod">
          <ac:chgData name="Guest User" userId="S::urn:spo:anon#2a4034a56911214bb2768bc679d3d9daf0119bfe93b678526cc7ad8c9ab1ab25::" providerId="AD" clId="Web-{FA18B712-CE70-BB60-1CA3-F3604391E414}" dt="2021-05-25T20:35:20.718" v="328" actId="20577"/>
          <ac:spMkLst>
            <pc:docMk/>
            <pc:sldMk cId="2788945421" sldId="654"/>
            <ac:spMk id="21" creationId="{DA38660F-5D25-AA4E-B211-9C02DB8805EF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3:58.028" v="307" actId="20577"/>
          <ac:spMkLst>
            <pc:docMk/>
            <pc:sldMk cId="2788945421" sldId="654"/>
            <ac:spMk id="22" creationId="{42CE6066-9F9D-CA48-B030-C40B677CF15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12.497" v="315" actId="20577"/>
          <ac:spMkLst>
            <pc:docMk/>
            <pc:sldMk cId="2788945421" sldId="654"/>
            <ac:spMk id="24" creationId="{6C3E2ED8-CE0A-FB41-A3E4-E061A3FBBDF0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55.405" v="323" actId="20577"/>
          <ac:spMkLst>
            <pc:docMk/>
            <pc:sldMk cId="2788945421" sldId="654"/>
            <ac:spMk id="29" creationId="{76EAE6B3-FFE5-414E-9116-4FAC365E79A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06.372" v="311" actId="20577"/>
          <ac:spMkLst>
            <pc:docMk/>
            <pc:sldMk cId="2788945421" sldId="654"/>
            <ac:spMk id="36" creationId="{0A72ADD3-6C74-234B-9F7E-064531E06EA5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40.013" v="322" actId="20577"/>
          <ac:spMkLst>
            <pc:docMk/>
            <pc:sldMk cId="2788945421" sldId="654"/>
            <ac:spMk id="38" creationId="{52823F06-D9F8-CD49-A5DE-FC9EFA151BA9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42:27.011" v="580" actId="20577"/>
          <ac:spMkLst>
            <pc:docMk/>
            <pc:sldMk cId="2788945421" sldId="654"/>
            <ac:spMk id="41" creationId="{815CFDD8-86EF-134E-A73F-8968B16C4D23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18.200" v="317" actId="20577"/>
          <ac:spMkLst>
            <pc:docMk/>
            <pc:sldMk cId="2788945421" sldId="654"/>
            <ac:spMk id="46" creationId="{C37AAF9A-1217-214D-906B-42797C2BA320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42:14.886" v="558" actId="20577"/>
          <ac:spMkLst>
            <pc:docMk/>
            <pc:sldMk cId="2788945421" sldId="654"/>
            <ac:spMk id="47" creationId="{6045384B-0C30-9C41-9D53-404C0C1AD91C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22.185" v="319" actId="20577"/>
          <ac:spMkLst>
            <pc:docMk/>
            <pc:sldMk cId="2788945421" sldId="654"/>
            <ac:spMk id="49" creationId="{AC083A9A-77E2-D545-A300-F504C7E984BA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44:08.358" v="655" actId="20577"/>
          <ac:spMkLst>
            <pc:docMk/>
            <pc:sldMk cId="2788945421" sldId="654"/>
            <ac:spMk id="50" creationId="{E5427172-69C5-6E43-AD8F-4722730C0F9B}"/>
          </ac:spMkLst>
        </pc:spChg>
        <pc:spChg chg="mod">
          <ac:chgData name="Guest User" userId="S::urn:spo:anon#2a4034a56911214bb2768bc679d3d9daf0119bfe93b678526cc7ad8c9ab1ab25::" providerId="AD" clId="Web-{FA18B712-CE70-BB60-1CA3-F3604391E414}" dt="2021-05-25T20:34:26.294" v="321" actId="20577"/>
          <ac:spMkLst>
            <pc:docMk/>
            <pc:sldMk cId="2788945421" sldId="654"/>
            <ac:spMk id="52" creationId="{ADC26F5A-6BFC-834D-AD04-9FE6B78C6586}"/>
          </ac:spMkLst>
        </pc:spChg>
      </pc:sldChg>
    </pc:docChg>
  </pc:docChgLst>
  <pc:docChgLst>
    <pc:chgData name="Guest User" userId="S::urn:spo:anon#2a4034a56911214bb2768bc679d3d9daf0119bfe93b678526cc7ad8c9ab1ab25::" providerId="AD" clId="Web-{CF8331AE-83E6-BA9E-493F-98B3F9717ABC}"/>
    <pc:docChg chg="modSld">
      <pc:chgData name="Guest User" userId="S::urn:spo:anon#2a4034a56911214bb2768bc679d3d9daf0119bfe93b678526cc7ad8c9ab1ab25::" providerId="AD" clId="Web-{CF8331AE-83E6-BA9E-493F-98B3F9717ABC}" dt="2022-05-09T20:48:00.268" v="0" actId="20577"/>
      <pc:docMkLst>
        <pc:docMk/>
      </pc:docMkLst>
      <pc:sldChg chg="modSp">
        <pc:chgData name="Guest User" userId="S::urn:spo:anon#2a4034a56911214bb2768bc679d3d9daf0119bfe93b678526cc7ad8c9ab1ab25::" providerId="AD" clId="Web-{CF8331AE-83E6-BA9E-493F-98B3F9717ABC}" dt="2022-05-09T20:48:00.268" v="0" actId="20577"/>
        <pc:sldMkLst>
          <pc:docMk/>
          <pc:sldMk cId="1441239953" sldId="641"/>
        </pc:sldMkLst>
        <pc:spChg chg="mod">
          <ac:chgData name="Guest User" userId="S::urn:spo:anon#2a4034a56911214bb2768bc679d3d9daf0119bfe93b678526cc7ad8c9ab1ab25::" providerId="AD" clId="Web-{CF8331AE-83E6-BA9E-493F-98B3F9717ABC}" dt="2022-05-09T20:48:00.268" v="0" actId="20577"/>
          <ac:spMkLst>
            <pc:docMk/>
            <pc:sldMk cId="1441239953" sldId="641"/>
            <ac:spMk id="2" creationId="{40F3DD88-7A09-1B4E-8A65-B2945C5F654B}"/>
          </ac:spMkLst>
        </pc:spChg>
      </pc:sldChg>
    </pc:docChg>
  </pc:docChgLst>
  <pc:docChgLst>
    <pc:chgData name="Nelson OLIM" userId="6fe01eec-0482-4f27-a806-189421589a48" providerId="ADAL" clId="{514DCCFC-78C4-4B41-A24B-CB18D5560B75}"/>
    <pc:docChg chg="custSel modSld">
      <pc:chgData name="Nelson OLIM" userId="6fe01eec-0482-4f27-a806-189421589a48" providerId="ADAL" clId="{514DCCFC-78C4-4B41-A24B-CB18D5560B75}" dt="2021-11-17T12:35:50.381" v="227" actId="1076"/>
      <pc:docMkLst>
        <pc:docMk/>
      </pc:docMkLst>
      <pc:sldChg chg="addSp modSp mod">
        <pc:chgData name="Nelson OLIM" userId="6fe01eec-0482-4f27-a806-189421589a48" providerId="ADAL" clId="{514DCCFC-78C4-4B41-A24B-CB18D5560B75}" dt="2021-08-05T10:09:29.144" v="90" actId="5736"/>
        <pc:sldMkLst>
          <pc:docMk/>
          <pc:sldMk cId="2795771657" sldId="600"/>
        </pc:sldMkLst>
        <pc:spChg chg="add mod">
          <ac:chgData name="Nelson OLIM" userId="6fe01eec-0482-4f27-a806-189421589a48" providerId="ADAL" clId="{514DCCFC-78C4-4B41-A24B-CB18D5560B75}" dt="2021-08-05T10:09:29.144" v="90" actId="5736"/>
          <ac:spMkLst>
            <pc:docMk/>
            <pc:sldMk cId="2795771657" sldId="600"/>
            <ac:spMk id="3" creationId="{C04F9868-2495-EE47-908C-41C96ED7A122}"/>
          </ac:spMkLst>
        </pc:spChg>
        <pc:spChg chg="mod">
          <ac:chgData name="Nelson OLIM" userId="6fe01eec-0482-4f27-a806-189421589a48" providerId="ADAL" clId="{514DCCFC-78C4-4B41-A24B-CB18D5560B75}" dt="2021-08-05T10:09:29.144" v="90" actId="5736"/>
          <ac:spMkLst>
            <pc:docMk/>
            <pc:sldMk cId="2795771657" sldId="600"/>
            <ac:spMk id="4" creationId="{0DB4D88D-436B-C447-9651-D2AF80D0DEB3}"/>
          </ac:spMkLst>
        </pc:spChg>
        <pc:spChg chg="mod">
          <ac:chgData name="Nelson OLIM" userId="6fe01eec-0482-4f27-a806-189421589a48" providerId="ADAL" clId="{514DCCFC-78C4-4B41-A24B-CB18D5560B75}" dt="2021-08-05T10:09:29.144" v="90" actId="5736"/>
          <ac:spMkLst>
            <pc:docMk/>
            <pc:sldMk cId="2795771657" sldId="600"/>
            <ac:spMk id="8" creationId="{05EA5E3C-F6DF-3842-95EC-78AEE3F3EC9B}"/>
          </ac:spMkLst>
        </pc:spChg>
        <pc:graphicFrameChg chg="mod">
          <ac:chgData name="Nelson OLIM" userId="6fe01eec-0482-4f27-a806-189421589a48" providerId="ADAL" clId="{514DCCFC-78C4-4B41-A24B-CB18D5560B75}" dt="2021-08-05T10:09:29.144" v="90" actId="5736"/>
          <ac:graphicFrameMkLst>
            <pc:docMk/>
            <pc:sldMk cId="2795771657" sldId="600"/>
            <ac:graphicFrameMk id="2" creationId="{144620A6-7F6F-604A-868F-1E53DEC758F8}"/>
          </ac:graphicFrameMkLst>
        </pc:graphicFrameChg>
        <pc:graphicFrameChg chg="mod">
          <ac:chgData name="Nelson OLIM" userId="6fe01eec-0482-4f27-a806-189421589a48" providerId="ADAL" clId="{514DCCFC-78C4-4B41-A24B-CB18D5560B75}" dt="2021-08-05T10:09:29.144" v="90" actId="5736"/>
          <ac:graphicFrameMkLst>
            <pc:docMk/>
            <pc:sldMk cId="2795771657" sldId="600"/>
            <ac:graphicFrameMk id="20" creationId="{190E7D9F-68FA-F644-AE01-7F320F507CA2}"/>
          </ac:graphicFrameMkLst>
        </pc:graphicFrameChg>
      </pc:sldChg>
      <pc:sldChg chg="modSp mod">
        <pc:chgData name="Nelson OLIM" userId="6fe01eec-0482-4f27-a806-189421589a48" providerId="ADAL" clId="{514DCCFC-78C4-4B41-A24B-CB18D5560B75}" dt="2021-11-17T12:31:57.672" v="134" actId="20577"/>
        <pc:sldMkLst>
          <pc:docMk/>
          <pc:sldMk cId="3541070293" sldId="613"/>
        </pc:sldMkLst>
        <pc:spChg chg="mod">
          <ac:chgData name="Nelson OLIM" userId="6fe01eec-0482-4f27-a806-189421589a48" providerId="ADAL" clId="{514DCCFC-78C4-4B41-A24B-CB18D5560B75}" dt="2021-10-27T07:38:25.985" v="102" actId="20577"/>
          <ac:spMkLst>
            <pc:docMk/>
            <pc:sldMk cId="3541070293" sldId="613"/>
            <ac:spMk id="3" creationId="{E7D82E6A-DA77-5C4F-A196-C36FE86DCB02}"/>
          </ac:spMkLst>
        </pc:spChg>
        <pc:graphicFrameChg chg="modGraphic">
          <ac:chgData name="Nelson OLIM" userId="6fe01eec-0482-4f27-a806-189421589a48" providerId="ADAL" clId="{514DCCFC-78C4-4B41-A24B-CB18D5560B75}" dt="2021-11-17T12:31:57.672" v="134" actId="20577"/>
          <ac:graphicFrameMkLst>
            <pc:docMk/>
            <pc:sldMk cId="3541070293" sldId="613"/>
            <ac:graphicFrameMk id="10" creationId="{E3369B15-30EF-CE43-98D6-D5FCCBB13D17}"/>
          </ac:graphicFrameMkLst>
        </pc:graphicFrameChg>
        <pc:graphicFrameChg chg="mod modGraphic">
          <ac:chgData name="Nelson OLIM" userId="6fe01eec-0482-4f27-a806-189421589a48" providerId="ADAL" clId="{514DCCFC-78C4-4B41-A24B-CB18D5560B75}" dt="2021-11-17T12:31:37.880" v="129" actId="20577"/>
          <ac:graphicFrameMkLst>
            <pc:docMk/>
            <pc:sldMk cId="3541070293" sldId="613"/>
            <ac:graphicFrameMk id="24" creationId="{AAEF1167-D0BD-9443-BD61-E02C16BD7F68}"/>
          </ac:graphicFrameMkLst>
        </pc:graphicFrameChg>
      </pc:sldChg>
      <pc:sldChg chg="addSp delSp modSp mod">
        <pc:chgData name="Nelson OLIM" userId="6fe01eec-0482-4f27-a806-189421589a48" providerId="ADAL" clId="{514DCCFC-78C4-4B41-A24B-CB18D5560B75}" dt="2021-11-17T12:35:50.381" v="227" actId="1076"/>
        <pc:sldMkLst>
          <pc:docMk/>
          <pc:sldMk cId="244594822" sldId="639"/>
        </pc:sldMkLst>
        <pc:spChg chg="del">
          <ac:chgData name="Nelson OLIM" userId="6fe01eec-0482-4f27-a806-189421589a48" providerId="ADAL" clId="{514DCCFC-78C4-4B41-A24B-CB18D5560B75}" dt="2021-11-17T12:35:14.024" v="151" actId="478"/>
          <ac:spMkLst>
            <pc:docMk/>
            <pc:sldMk cId="244594822" sldId="639"/>
            <ac:spMk id="10" creationId="{4DF3EEB4-731B-D446-A773-3666A59863A1}"/>
          </ac:spMkLst>
        </pc:spChg>
        <pc:spChg chg="del">
          <ac:chgData name="Nelson OLIM" userId="6fe01eec-0482-4f27-a806-189421589a48" providerId="ADAL" clId="{514DCCFC-78C4-4B41-A24B-CB18D5560B75}" dt="2021-11-17T12:35:15.928" v="152" actId="478"/>
          <ac:spMkLst>
            <pc:docMk/>
            <pc:sldMk cId="244594822" sldId="639"/>
            <ac:spMk id="11" creationId="{B8EDE1EF-9DF0-AA4A-97CB-15C428A02E72}"/>
          </ac:spMkLst>
        </pc:spChg>
        <pc:picChg chg="add mod">
          <ac:chgData name="Nelson OLIM" userId="6fe01eec-0482-4f27-a806-189421589a48" providerId="ADAL" clId="{514DCCFC-78C4-4B41-A24B-CB18D5560B75}" dt="2021-11-17T12:35:50.381" v="227" actId="1076"/>
          <ac:picMkLst>
            <pc:docMk/>
            <pc:sldMk cId="244594822" sldId="639"/>
            <ac:picMk id="3" creationId="{EFE48125-DAC6-E048-B94A-0741A59E5BD0}"/>
          </ac:picMkLst>
        </pc:picChg>
      </pc:sldChg>
      <pc:sldChg chg="modSp">
        <pc:chgData name="Nelson OLIM" userId="6fe01eec-0482-4f27-a806-189421589a48" providerId="ADAL" clId="{514DCCFC-78C4-4B41-A24B-CB18D5560B75}" dt="2021-11-17T12:33:39.001" v="142" actId="14826"/>
        <pc:sldMkLst>
          <pc:docMk/>
          <pc:sldMk cId="1011404936" sldId="640"/>
        </pc:sldMkLst>
        <pc:grpChg chg="mod">
          <ac:chgData name="Nelson OLIM" userId="6fe01eec-0482-4f27-a806-189421589a48" providerId="ADAL" clId="{514DCCFC-78C4-4B41-A24B-CB18D5560B75}" dt="2021-11-17T12:32:37.735" v="136" actId="14826"/>
          <ac:grpSpMkLst>
            <pc:docMk/>
            <pc:sldMk cId="1011404936" sldId="640"/>
            <ac:grpSpMk id="4" creationId="{AD3DEC41-6BB2-E847-9DCE-45254291D0B7}"/>
          </ac:grpSpMkLst>
        </pc:grpChg>
        <pc:grpChg chg="mod">
          <ac:chgData name="Nelson OLIM" userId="6fe01eec-0482-4f27-a806-189421589a48" providerId="ADAL" clId="{514DCCFC-78C4-4B41-A24B-CB18D5560B75}" dt="2021-11-17T12:32:59.292" v="138" actId="14826"/>
          <ac:grpSpMkLst>
            <pc:docMk/>
            <pc:sldMk cId="1011404936" sldId="640"/>
            <ac:grpSpMk id="5" creationId="{488D1C6C-5957-5244-ABAF-A39333702BEF}"/>
          </ac:grpSpMkLst>
        </pc:grpChg>
        <pc:grpChg chg="mod">
          <ac:chgData name="Nelson OLIM" userId="6fe01eec-0482-4f27-a806-189421589a48" providerId="ADAL" clId="{514DCCFC-78C4-4B41-A24B-CB18D5560B75}" dt="2021-11-17T12:33:18.006" v="140" actId="14826"/>
          <ac:grpSpMkLst>
            <pc:docMk/>
            <pc:sldMk cId="1011404936" sldId="640"/>
            <ac:grpSpMk id="7" creationId="{58B9A507-67B3-3E4E-8A27-41807BC628D6}"/>
          </ac:grpSpMkLst>
        </pc:grpChg>
        <pc:grpChg chg="mod">
          <ac:chgData name="Nelson OLIM" userId="6fe01eec-0482-4f27-a806-189421589a48" providerId="ADAL" clId="{514DCCFC-78C4-4B41-A24B-CB18D5560B75}" dt="2021-11-17T12:33:39.001" v="142" actId="14826"/>
          <ac:grpSpMkLst>
            <pc:docMk/>
            <pc:sldMk cId="1011404936" sldId="640"/>
            <ac:grpSpMk id="9" creationId="{C78AE105-D566-D247-8F36-E889AA57FEA6}"/>
          </ac:grpSpMkLst>
        </pc:grpChg>
        <pc:picChg chg="mod">
          <ac:chgData name="Nelson OLIM" userId="6fe01eec-0482-4f27-a806-189421589a48" providerId="ADAL" clId="{514DCCFC-78C4-4B41-A24B-CB18D5560B75}" dt="2021-11-17T12:32:37.735" v="136" actId="14826"/>
          <ac:picMkLst>
            <pc:docMk/>
            <pc:sldMk cId="1011404936" sldId="640"/>
            <ac:picMk id="14" creationId="{CE1E1D2A-A29B-594A-B221-B48AACB38B43}"/>
          </ac:picMkLst>
        </pc:picChg>
        <pc:picChg chg="mod">
          <ac:chgData name="Nelson OLIM" userId="6fe01eec-0482-4f27-a806-189421589a48" providerId="ADAL" clId="{514DCCFC-78C4-4B41-A24B-CB18D5560B75}" dt="2021-11-17T12:33:39.001" v="142" actId="14826"/>
          <ac:picMkLst>
            <pc:docMk/>
            <pc:sldMk cId="1011404936" sldId="640"/>
            <ac:picMk id="15" creationId="{AE80791C-229C-4A4A-B947-7B4834CD780B}"/>
          </ac:picMkLst>
        </pc:picChg>
        <pc:picChg chg="mod">
          <ac:chgData name="Nelson OLIM" userId="6fe01eec-0482-4f27-a806-189421589a48" providerId="ADAL" clId="{514DCCFC-78C4-4B41-A24B-CB18D5560B75}" dt="2021-11-17T12:33:39.001" v="142" actId="14826"/>
          <ac:picMkLst>
            <pc:docMk/>
            <pc:sldMk cId="1011404936" sldId="640"/>
            <ac:picMk id="19" creationId="{33375716-ABA6-4641-895F-D29983ECA023}"/>
          </ac:picMkLst>
        </pc:picChg>
        <pc:picChg chg="mod">
          <ac:chgData name="Nelson OLIM" userId="6fe01eec-0482-4f27-a806-189421589a48" providerId="ADAL" clId="{514DCCFC-78C4-4B41-A24B-CB18D5560B75}" dt="2021-11-17T12:32:37.735" v="136" actId="14826"/>
          <ac:picMkLst>
            <pc:docMk/>
            <pc:sldMk cId="1011404936" sldId="640"/>
            <ac:picMk id="20" creationId="{EE12CDE4-6503-EE4D-8EE0-05E1E1C31EA5}"/>
          </ac:picMkLst>
        </pc:picChg>
        <pc:picChg chg="mod">
          <ac:chgData name="Nelson OLIM" userId="6fe01eec-0482-4f27-a806-189421589a48" providerId="ADAL" clId="{514DCCFC-78C4-4B41-A24B-CB18D5560B75}" dt="2021-11-17T12:32:59.292" v="138" actId="14826"/>
          <ac:picMkLst>
            <pc:docMk/>
            <pc:sldMk cId="1011404936" sldId="640"/>
            <ac:picMk id="21" creationId="{19BE0520-2449-CB40-ABBB-D93AE17C1389}"/>
          </ac:picMkLst>
        </pc:picChg>
        <pc:picChg chg="mod">
          <ac:chgData name="Nelson OLIM" userId="6fe01eec-0482-4f27-a806-189421589a48" providerId="ADAL" clId="{514DCCFC-78C4-4B41-A24B-CB18D5560B75}" dt="2021-11-17T12:32:59.292" v="138" actId="14826"/>
          <ac:picMkLst>
            <pc:docMk/>
            <pc:sldMk cId="1011404936" sldId="640"/>
            <ac:picMk id="22" creationId="{268AA1AD-6B4E-1C42-8492-290FC3E0DDB2}"/>
          </ac:picMkLst>
        </pc:picChg>
        <pc:picChg chg="mod">
          <ac:chgData name="Nelson OLIM" userId="6fe01eec-0482-4f27-a806-189421589a48" providerId="ADAL" clId="{514DCCFC-78C4-4B41-A24B-CB18D5560B75}" dt="2021-11-17T12:33:18.006" v="140" actId="14826"/>
          <ac:picMkLst>
            <pc:docMk/>
            <pc:sldMk cId="1011404936" sldId="640"/>
            <ac:picMk id="23" creationId="{63E1362A-9FF0-F446-891E-99E8C1E27722}"/>
          </ac:picMkLst>
        </pc:picChg>
        <pc:picChg chg="mod">
          <ac:chgData name="Nelson OLIM" userId="6fe01eec-0482-4f27-a806-189421589a48" providerId="ADAL" clId="{514DCCFC-78C4-4B41-A24B-CB18D5560B75}" dt="2021-11-17T12:33:18.006" v="140" actId="14826"/>
          <ac:picMkLst>
            <pc:docMk/>
            <pc:sldMk cId="1011404936" sldId="640"/>
            <ac:picMk id="24" creationId="{E2889189-FAB3-914A-9DE0-D5A775E98F4C}"/>
          </ac:picMkLst>
        </pc:picChg>
      </pc:sldChg>
      <pc:sldChg chg="modSp">
        <pc:chgData name="Nelson OLIM" userId="6fe01eec-0482-4f27-a806-189421589a48" providerId="ADAL" clId="{514DCCFC-78C4-4B41-A24B-CB18D5560B75}" dt="2021-11-17T12:35:00.968" v="150" actId="14826"/>
        <pc:sldMkLst>
          <pc:docMk/>
          <pc:sldMk cId="1441239953" sldId="641"/>
        </pc:sldMkLst>
        <pc:grpChg chg="mod">
          <ac:chgData name="Nelson OLIM" userId="6fe01eec-0482-4f27-a806-189421589a48" providerId="ADAL" clId="{514DCCFC-78C4-4B41-A24B-CB18D5560B75}" dt="2021-11-17T12:34:04.469" v="144" actId="14826"/>
          <ac:grpSpMkLst>
            <pc:docMk/>
            <pc:sldMk cId="1441239953" sldId="641"/>
            <ac:grpSpMk id="9" creationId="{43A8B166-0DBD-3B41-BBE6-E8FC754B446D}"/>
          </ac:grpSpMkLst>
        </pc:grpChg>
        <pc:grpChg chg="mod">
          <ac:chgData name="Nelson OLIM" userId="6fe01eec-0482-4f27-a806-189421589a48" providerId="ADAL" clId="{514DCCFC-78C4-4B41-A24B-CB18D5560B75}" dt="2021-11-17T12:34:24.198" v="146" actId="14826"/>
          <ac:grpSpMkLst>
            <pc:docMk/>
            <pc:sldMk cId="1441239953" sldId="641"/>
            <ac:grpSpMk id="10" creationId="{2007756B-3607-254A-8DE7-50ABB54C7252}"/>
          </ac:grpSpMkLst>
        </pc:grpChg>
        <pc:grpChg chg="mod">
          <ac:chgData name="Nelson OLIM" userId="6fe01eec-0482-4f27-a806-189421589a48" providerId="ADAL" clId="{514DCCFC-78C4-4B41-A24B-CB18D5560B75}" dt="2021-11-17T12:34:43.131" v="148" actId="14826"/>
          <ac:grpSpMkLst>
            <pc:docMk/>
            <pc:sldMk cId="1441239953" sldId="641"/>
            <ac:grpSpMk id="11" creationId="{785EBCC8-908E-D547-96D9-7CE35B5146E1}"/>
          </ac:grpSpMkLst>
        </pc:grpChg>
        <pc:grpChg chg="mod">
          <ac:chgData name="Nelson OLIM" userId="6fe01eec-0482-4f27-a806-189421589a48" providerId="ADAL" clId="{514DCCFC-78C4-4B41-A24B-CB18D5560B75}" dt="2021-11-17T12:35:00.968" v="150" actId="14826"/>
          <ac:grpSpMkLst>
            <pc:docMk/>
            <pc:sldMk cId="1441239953" sldId="641"/>
            <ac:grpSpMk id="12" creationId="{FAD3F629-01C0-5D4E-B3D3-727377DB2CBF}"/>
          </ac:grpSpMkLst>
        </pc:grpChg>
        <pc:picChg chg="mod">
          <ac:chgData name="Nelson OLIM" userId="6fe01eec-0482-4f27-a806-189421589a48" providerId="ADAL" clId="{514DCCFC-78C4-4B41-A24B-CB18D5560B75}" dt="2021-11-17T12:34:04.469" v="144" actId="14826"/>
          <ac:picMkLst>
            <pc:docMk/>
            <pc:sldMk cId="1441239953" sldId="641"/>
            <ac:picMk id="14" creationId="{CE1E1D2A-A29B-594A-B221-B48AACB38B43}"/>
          </ac:picMkLst>
        </pc:picChg>
        <pc:picChg chg="mod">
          <ac:chgData name="Nelson OLIM" userId="6fe01eec-0482-4f27-a806-189421589a48" providerId="ADAL" clId="{514DCCFC-78C4-4B41-A24B-CB18D5560B75}" dt="2021-11-17T12:35:00.968" v="150" actId="14826"/>
          <ac:picMkLst>
            <pc:docMk/>
            <pc:sldMk cId="1441239953" sldId="641"/>
            <ac:picMk id="15" creationId="{AE80791C-229C-4A4A-B947-7B4834CD780B}"/>
          </ac:picMkLst>
        </pc:picChg>
        <pc:picChg chg="mod">
          <ac:chgData name="Nelson OLIM" userId="6fe01eec-0482-4f27-a806-189421589a48" providerId="ADAL" clId="{514DCCFC-78C4-4B41-A24B-CB18D5560B75}" dt="2021-11-17T12:35:00.968" v="150" actId="14826"/>
          <ac:picMkLst>
            <pc:docMk/>
            <pc:sldMk cId="1441239953" sldId="641"/>
            <ac:picMk id="19" creationId="{33375716-ABA6-4641-895F-D29983ECA023}"/>
          </ac:picMkLst>
        </pc:picChg>
        <pc:picChg chg="mod">
          <ac:chgData name="Nelson OLIM" userId="6fe01eec-0482-4f27-a806-189421589a48" providerId="ADAL" clId="{514DCCFC-78C4-4B41-A24B-CB18D5560B75}" dt="2021-11-17T12:34:04.469" v="144" actId="14826"/>
          <ac:picMkLst>
            <pc:docMk/>
            <pc:sldMk cId="1441239953" sldId="641"/>
            <ac:picMk id="20" creationId="{EE12CDE4-6503-EE4D-8EE0-05E1E1C31EA5}"/>
          </ac:picMkLst>
        </pc:picChg>
        <pc:picChg chg="mod">
          <ac:chgData name="Nelson OLIM" userId="6fe01eec-0482-4f27-a806-189421589a48" providerId="ADAL" clId="{514DCCFC-78C4-4B41-A24B-CB18D5560B75}" dt="2021-11-17T12:34:24.198" v="146" actId="14826"/>
          <ac:picMkLst>
            <pc:docMk/>
            <pc:sldMk cId="1441239953" sldId="641"/>
            <ac:picMk id="21" creationId="{19BE0520-2449-CB40-ABBB-D93AE17C1389}"/>
          </ac:picMkLst>
        </pc:picChg>
        <pc:picChg chg="mod">
          <ac:chgData name="Nelson OLIM" userId="6fe01eec-0482-4f27-a806-189421589a48" providerId="ADAL" clId="{514DCCFC-78C4-4B41-A24B-CB18D5560B75}" dt="2021-11-17T12:34:24.198" v="146" actId="14826"/>
          <ac:picMkLst>
            <pc:docMk/>
            <pc:sldMk cId="1441239953" sldId="641"/>
            <ac:picMk id="22" creationId="{268AA1AD-6B4E-1C42-8492-290FC3E0DDB2}"/>
          </ac:picMkLst>
        </pc:picChg>
        <pc:picChg chg="mod">
          <ac:chgData name="Nelson OLIM" userId="6fe01eec-0482-4f27-a806-189421589a48" providerId="ADAL" clId="{514DCCFC-78C4-4B41-A24B-CB18D5560B75}" dt="2021-11-17T12:34:43.131" v="148" actId="14826"/>
          <ac:picMkLst>
            <pc:docMk/>
            <pc:sldMk cId="1441239953" sldId="641"/>
            <ac:picMk id="23" creationId="{63E1362A-9FF0-F446-891E-99E8C1E27722}"/>
          </ac:picMkLst>
        </pc:picChg>
        <pc:picChg chg="mod">
          <ac:chgData name="Nelson OLIM" userId="6fe01eec-0482-4f27-a806-189421589a48" providerId="ADAL" clId="{514DCCFC-78C4-4B41-A24B-CB18D5560B75}" dt="2021-11-17T12:34:43.131" v="148" actId="14826"/>
          <ac:picMkLst>
            <pc:docMk/>
            <pc:sldMk cId="1441239953" sldId="641"/>
            <ac:picMk id="24" creationId="{E2889189-FAB3-914A-9DE0-D5A775E98F4C}"/>
          </ac:picMkLst>
        </pc:picChg>
      </pc:sldChg>
      <pc:sldChg chg="addSp delSp modSp mod">
        <pc:chgData name="Nelson OLIM" userId="6fe01eec-0482-4f27-a806-189421589a48" providerId="ADAL" clId="{514DCCFC-78C4-4B41-A24B-CB18D5560B75}" dt="2021-11-17T12:31:01.673" v="118" actId="1076"/>
        <pc:sldMkLst>
          <pc:docMk/>
          <pc:sldMk cId="1109269600" sldId="642"/>
        </pc:sldMkLst>
        <pc:spChg chg="mod">
          <ac:chgData name="Nelson OLIM" userId="6fe01eec-0482-4f27-a806-189421589a48" providerId="ADAL" clId="{514DCCFC-78C4-4B41-A24B-CB18D5560B75}" dt="2021-11-17T12:31:01.673" v="118" actId="1076"/>
          <ac:spMkLst>
            <pc:docMk/>
            <pc:sldMk cId="1109269600" sldId="642"/>
            <ac:spMk id="6" creationId="{92FF7FC3-A8D0-7D4D-8757-4192B87CE01E}"/>
          </ac:spMkLst>
        </pc:spChg>
        <pc:spChg chg="add mod">
          <ac:chgData name="Nelson OLIM" userId="6fe01eec-0482-4f27-a806-189421589a48" providerId="ADAL" clId="{514DCCFC-78C4-4B41-A24B-CB18D5560B75}" dt="2021-11-17T12:30:55.997" v="117"/>
          <ac:spMkLst>
            <pc:docMk/>
            <pc:sldMk cId="1109269600" sldId="642"/>
            <ac:spMk id="8" creationId="{790E1F46-18A9-B746-98F4-67D351C05D42}"/>
          </ac:spMkLst>
        </pc:spChg>
        <pc:spChg chg="del">
          <ac:chgData name="Nelson OLIM" userId="6fe01eec-0482-4f27-a806-189421589a48" providerId="ADAL" clId="{514DCCFC-78C4-4B41-A24B-CB18D5560B75}" dt="2021-11-17T12:30:54.730" v="116" actId="478"/>
          <ac:spMkLst>
            <pc:docMk/>
            <pc:sldMk cId="1109269600" sldId="642"/>
            <ac:spMk id="12" creationId="{52BEEA69-1AF4-46D5-94B1-FA1ECF443162}"/>
          </ac:spMkLst>
        </pc:spChg>
        <pc:picChg chg="mod">
          <ac:chgData name="Nelson OLIM" userId="6fe01eec-0482-4f27-a806-189421589a48" providerId="ADAL" clId="{514DCCFC-78C4-4B41-A24B-CB18D5560B75}" dt="2021-10-27T07:38:02.921" v="92" actId="1076"/>
          <ac:picMkLst>
            <pc:docMk/>
            <pc:sldMk cId="1109269600" sldId="642"/>
            <ac:picMk id="3" creationId="{1DC24D79-DA37-B444-AD5F-5733ADDC3460}"/>
          </ac:picMkLst>
        </pc:picChg>
        <pc:picChg chg="add mod">
          <ac:chgData name="Nelson OLIM" userId="6fe01eec-0482-4f27-a806-189421589a48" providerId="ADAL" clId="{514DCCFC-78C4-4B41-A24B-CB18D5560B75}" dt="2021-11-17T12:30:55.997" v="117"/>
          <ac:picMkLst>
            <pc:docMk/>
            <pc:sldMk cId="1109269600" sldId="642"/>
            <ac:picMk id="9" creationId="{424C1781-972E-2940-A1AD-CC13A0C512ED}"/>
          </ac:picMkLst>
        </pc:picChg>
        <pc:picChg chg="del">
          <ac:chgData name="Nelson OLIM" userId="6fe01eec-0482-4f27-a806-189421589a48" providerId="ADAL" clId="{514DCCFC-78C4-4B41-A24B-CB18D5560B75}" dt="2021-11-17T12:30:52.766" v="115" actId="478"/>
          <ac:picMkLst>
            <pc:docMk/>
            <pc:sldMk cId="1109269600" sldId="642"/>
            <ac:picMk id="1026" creationId="{CB63EEBD-C0DF-C547-B4A1-6EF4AE6B3D83}"/>
          </ac:picMkLst>
        </pc:picChg>
      </pc:sldChg>
      <pc:sldChg chg="delSp mod delAnim modAnim">
        <pc:chgData name="Nelson OLIM" userId="6fe01eec-0482-4f27-a806-189421589a48" providerId="ADAL" clId="{514DCCFC-78C4-4B41-A24B-CB18D5560B75}" dt="2021-07-27T11:13:46.700" v="58"/>
        <pc:sldMkLst>
          <pc:docMk/>
          <pc:sldMk cId="4203999459" sldId="645"/>
        </pc:sldMkLst>
        <pc:spChg chg="del">
          <ac:chgData name="Nelson OLIM" userId="6fe01eec-0482-4f27-a806-189421589a48" providerId="ADAL" clId="{514DCCFC-78C4-4B41-A24B-CB18D5560B75}" dt="2021-07-27T11:09:30.589" v="55" actId="478"/>
          <ac:spMkLst>
            <pc:docMk/>
            <pc:sldMk cId="4203999459" sldId="645"/>
            <ac:spMk id="24" creationId="{09303F43-F35F-D54E-9817-49CDED8F1974}"/>
          </ac:spMkLst>
        </pc:spChg>
      </pc:sldChg>
      <pc:sldChg chg="modAnim">
        <pc:chgData name="Nelson OLIM" userId="6fe01eec-0482-4f27-a806-189421589a48" providerId="ADAL" clId="{514DCCFC-78C4-4B41-A24B-CB18D5560B75}" dt="2021-07-27T11:14:25.100" v="59"/>
        <pc:sldMkLst>
          <pc:docMk/>
          <pc:sldMk cId="2493465947" sldId="653"/>
        </pc:sldMkLst>
      </pc:sldChg>
      <pc:sldChg chg="delSp mod delAnim">
        <pc:chgData name="Nelson OLIM" userId="6fe01eec-0482-4f27-a806-189421589a48" providerId="ADAL" clId="{514DCCFC-78C4-4B41-A24B-CB18D5560B75}" dt="2021-07-27T11:14:37.527" v="60" actId="478"/>
        <pc:sldMkLst>
          <pc:docMk/>
          <pc:sldMk cId="2788945421" sldId="654"/>
        </pc:sldMkLst>
        <pc:spChg chg="del">
          <ac:chgData name="Nelson OLIM" userId="6fe01eec-0482-4f27-a806-189421589a48" providerId="ADAL" clId="{514DCCFC-78C4-4B41-A24B-CB18D5560B75}" dt="2021-07-27T11:14:37.527" v="60" actId="478"/>
          <ac:spMkLst>
            <pc:docMk/>
            <pc:sldMk cId="2788945421" sldId="654"/>
            <ac:spMk id="20" creationId="{2ED0865B-39FA-FC4D-A9F5-3D9EC5D92220}"/>
          </ac:spMkLst>
        </pc:spChg>
      </pc:sldChg>
    </pc:docChg>
  </pc:docChgLst>
  <pc:docChgLst>
    <pc:chgData name="Guest User" userId="S::urn:spo:anon#2a4034a56911214bb2768bc679d3d9daf0119bfe93b678526cc7ad8c9ab1ab25::" providerId="AD" clId="Web-{D6039C81-DA8C-39EA-E1EF-C0D7D33ACA81}"/>
    <pc:docChg chg="modSld">
      <pc:chgData name="Guest User" userId="S::urn:spo:anon#2a4034a56911214bb2768bc679d3d9daf0119bfe93b678526cc7ad8c9ab1ab25::" providerId="AD" clId="Web-{D6039C81-DA8C-39EA-E1EF-C0D7D33ACA81}" dt="2022-03-06T20:44:21.781" v="1"/>
      <pc:docMkLst>
        <pc:docMk/>
      </pc:docMkLst>
      <pc:sldChg chg="modSp">
        <pc:chgData name="Guest User" userId="S::urn:spo:anon#2a4034a56911214bb2768bc679d3d9daf0119bfe93b678526cc7ad8c9ab1ab25::" providerId="AD" clId="Web-{D6039C81-DA8C-39EA-E1EF-C0D7D33ACA81}" dt="2022-03-06T20:44:21.781" v="1"/>
        <pc:sldMkLst>
          <pc:docMk/>
          <pc:sldMk cId="3541070293" sldId="613"/>
        </pc:sldMkLst>
        <pc:graphicFrameChg chg="mod modGraphic">
          <ac:chgData name="Guest User" userId="S::urn:spo:anon#2a4034a56911214bb2768bc679d3d9daf0119bfe93b678526cc7ad8c9ab1ab25::" providerId="AD" clId="Web-{D6039C81-DA8C-39EA-E1EF-C0D7D33ACA81}" dt="2022-03-06T20:44:21.781" v="1"/>
          <ac:graphicFrameMkLst>
            <pc:docMk/>
            <pc:sldMk cId="3541070293" sldId="613"/>
            <ac:graphicFrameMk id="24" creationId="{AAEF1167-D0BD-9443-BD61-E02C16BD7F68}"/>
          </ac:graphicFrameMkLst>
        </pc:graphicFrameChg>
      </pc:sldChg>
    </pc:docChg>
  </pc:docChgLst>
  <pc:docChgLst>
    <pc:chgData name="PITA DE OLIM, Nelson" userId="6fe01eec-0482-4f27-a806-189421589a48" providerId="ADAL" clId="{94C424A3-FB57-DE44-9E5C-5890AECE9A1D}"/>
    <pc:docChg chg="addSld modSld">
      <pc:chgData name="PITA DE OLIM, Nelson" userId="6fe01eec-0482-4f27-a806-189421589a48" providerId="ADAL" clId="{94C424A3-FB57-DE44-9E5C-5890AECE9A1D}" dt="2023-08-06T18:46:01.425" v="1" actId="113"/>
      <pc:docMkLst>
        <pc:docMk/>
      </pc:docMkLst>
      <pc:sldChg chg="modSp add mod">
        <pc:chgData name="PITA DE OLIM, Nelson" userId="6fe01eec-0482-4f27-a806-189421589a48" providerId="ADAL" clId="{94C424A3-FB57-DE44-9E5C-5890AECE9A1D}" dt="2023-08-06T18:46:01.425" v="1" actId="113"/>
        <pc:sldMkLst>
          <pc:docMk/>
          <pc:sldMk cId="2819078038" sldId="693"/>
        </pc:sldMkLst>
        <pc:spChg chg="mod">
          <ac:chgData name="PITA DE OLIM, Nelson" userId="6fe01eec-0482-4f27-a806-189421589a48" providerId="ADAL" clId="{94C424A3-FB57-DE44-9E5C-5890AECE9A1D}" dt="2023-08-06T18:46:01.425" v="1" actId="113"/>
          <ac:spMkLst>
            <pc:docMk/>
            <pc:sldMk cId="2819078038" sldId="693"/>
            <ac:spMk id="5" creationId="{0F7599AD-C047-AB03-A2A8-ADEA7D73938B}"/>
          </ac:spMkLst>
        </pc:spChg>
      </pc:sldChg>
    </pc:docChg>
  </pc:docChgLst>
  <pc:docChgLst>
    <pc:chgData name="PITA DE OLIM, Nelson" userId="6fe01eec-0482-4f27-a806-189421589a48" providerId="ADAL" clId="{5CC5400B-1769-A642-B3B8-F31E66443AD6}"/>
    <pc:docChg chg="addSld delSld modSld">
      <pc:chgData name="PITA DE OLIM, Nelson" userId="6fe01eec-0482-4f27-a806-189421589a48" providerId="ADAL" clId="{5CC5400B-1769-A642-B3B8-F31E66443AD6}" dt="2024-04-02T11:50:04.439" v="12" actId="1036"/>
      <pc:docMkLst>
        <pc:docMk/>
      </pc:docMkLst>
      <pc:sldChg chg="addSp modSp mod">
        <pc:chgData name="PITA DE OLIM, Nelson" userId="6fe01eec-0482-4f27-a806-189421589a48" providerId="ADAL" clId="{5CC5400B-1769-A642-B3B8-F31E66443AD6}" dt="2024-04-02T11:50:04.439" v="12" actId="1036"/>
        <pc:sldMkLst>
          <pc:docMk/>
          <pc:sldMk cId="2795771657" sldId="600"/>
        </pc:sldMkLst>
        <pc:spChg chg="mod">
          <ac:chgData name="PITA DE OLIM, Nelson" userId="6fe01eec-0482-4f27-a806-189421589a48" providerId="ADAL" clId="{5CC5400B-1769-A642-B3B8-F31E66443AD6}" dt="2024-04-02T11:49:47.658" v="7"/>
          <ac:spMkLst>
            <pc:docMk/>
            <pc:sldMk cId="2795771657" sldId="600"/>
            <ac:spMk id="9" creationId="{3EEFBD44-3750-DD8F-C267-7224A7EB1137}"/>
          </ac:spMkLst>
        </pc:spChg>
        <pc:spChg chg="mod">
          <ac:chgData name="PITA DE OLIM, Nelson" userId="6fe01eec-0482-4f27-a806-189421589a48" providerId="ADAL" clId="{5CC5400B-1769-A642-B3B8-F31E66443AD6}" dt="2024-04-02T11:49:47.658" v="7"/>
          <ac:spMkLst>
            <pc:docMk/>
            <pc:sldMk cId="2795771657" sldId="600"/>
            <ac:spMk id="10" creationId="{1697164B-4E51-AD3C-7317-1A341ECB4F12}"/>
          </ac:spMkLst>
        </pc:spChg>
        <pc:spChg chg="mod">
          <ac:chgData name="PITA DE OLIM, Nelson" userId="6fe01eec-0482-4f27-a806-189421589a48" providerId="ADAL" clId="{5CC5400B-1769-A642-B3B8-F31E66443AD6}" dt="2024-04-02T11:49:47.658" v="7"/>
          <ac:spMkLst>
            <pc:docMk/>
            <pc:sldMk cId="2795771657" sldId="600"/>
            <ac:spMk id="11" creationId="{2384F3C7-B31D-9A8B-E2DB-928C6DB768A3}"/>
          </ac:spMkLst>
        </pc:spChg>
        <pc:grpChg chg="add mod">
          <ac:chgData name="PITA DE OLIM, Nelson" userId="6fe01eec-0482-4f27-a806-189421589a48" providerId="ADAL" clId="{5CC5400B-1769-A642-B3B8-F31E66443AD6}" dt="2024-04-02T11:50:04.439" v="12" actId="1036"/>
          <ac:grpSpMkLst>
            <pc:docMk/>
            <pc:sldMk cId="2795771657" sldId="600"/>
            <ac:grpSpMk id="5" creationId="{21B9A9A1-C830-6F6C-F311-A642458C3F6F}"/>
          </ac:grpSpMkLst>
        </pc:grpChg>
      </pc:sldChg>
      <pc:sldChg chg="delSp modSp mod">
        <pc:chgData name="PITA DE OLIM, Nelson" userId="6fe01eec-0482-4f27-a806-189421589a48" providerId="ADAL" clId="{5CC5400B-1769-A642-B3B8-F31E66443AD6}" dt="2024-04-02T11:18:25.600" v="4" actId="478"/>
        <pc:sldMkLst>
          <pc:docMk/>
          <pc:sldMk cId="2819078038" sldId="693"/>
        </pc:sldMkLst>
        <pc:spChg chg="mod">
          <ac:chgData name="PITA DE OLIM, Nelson" userId="6fe01eec-0482-4f27-a806-189421589a48" providerId="ADAL" clId="{5CC5400B-1769-A642-B3B8-F31E66443AD6}" dt="2024-04-02T11:18:15.018" v="3" actId="20577"/>
          <ac:spMkLst>
            <pc:docMk/>
            <pc:sldMk cId="2819078038" sldId="693"/>
            <ac:spMk id="8" creationId="{D9524C53-B33C-8372-C45C-8C8A5DA6A317}"/>
          </ac:spMkLst>
        </pc:spChg>
        <pc:grpChg chg="del">
          <ac:chgData name="PITA DE OLIM, Nelson" userId="6fe01eec-0482-4f27-a806-189421589a48" providerId="ADAL" clId="{5CC5400B-1769-A642-B3B8-F31E66443AD6}" dt="2024-04-02T11:18:25.600" v="4" actId="478"/>
          <ac:grpSpMkLst>
            <pc:docMk/>
            <pc:sldMk cId="2819078038" sldId="693"/>
            <ac:grpSpMk id="27" creationId="{D820534F-6B4C-5774-5FBB-C5390FD77E3B}"/>
          </ac:grpSpMkLst>
        </pc:grpChg>
      </pc:sldChg>
      <pc:sldChg chg="add del">
        <pc:chgData name="PITA DE OLIM, Nelson" userId="6fe01eec-0482-4f27-a806-189421589a48" providerId="ADAL" clId="{5CC5400B-1769-A642-B3B8-F31E66443AD6}" dt="2024-04-02T11:49:31.482" v="6"/>
        <pc:sldMkLst>
          <pc:docMk/>
          <pc:sldMk cId="1605731821" sldId="694"/>
        </pc:sldMkLst>
      </pc:sldChg>
    </pc:docChg>
  </pc:docChgLst>
  <pc:docChgLst>
    <pc:chgData name="PITA DE OLIM, Nelson" userId="6fe01eec-0482-4f27-a806-189421589a48" providerId="ADAL" clId="{C4AF8B80-BF24-5046-9677-8D1B0994189C}"/>
    <pc:docChg chg="custSel addSld delSld modSld sldOrd modSection">
      <pc:chgData name="PITA DE OLIM, Nelson" userId="6fe01eec-0482-4f27-a806-189421589a48" providerId="ADAL" clId="{C4AF8B80-BF24-5046-9677-8D1B0994189C}" dt="2022-03-11T10:15:51.155" v="220" actId="478"/>
      <pc:docMkLst>
        <pc:docMk/>
      </pc:docMkLst>
      <pc:sldChg chg="del">
        <pc:chgData name="PITA DE OLIM, Nelson" userId="6fe01eec-0482-4f27-a806-189421589a48" providerId="ADAL" clId="{C4AF8B80-BF24-5046-9677-8D1B0994189C}" dt="2022-03-09T15:47:04.540" v="1" actId="2696"/>
        <pc:sldMkLst>
          <pc:docMk/>
          <pc:sldMk cId="3435870497" sldId="281"/>
        </pc:sldMkLst>
      </pc:sldChg>
      <pc:sldChg chg="modSp">
        <pc:chgData name="PITA DE OLIM, Nelson" userId="6fe01eec-0482-4f27-a806-189421589a48" providerId="ADAL" clId="{C4AF8B80-BF24-5046-9677-8D1B0994189C}" dt="2022-03-09T19:58:09.299" v="97" actId="1037"/>
        <pc:sldMkLst>
          <pc:docMk/>
          <pc:sldMk cId="885216508" sldId="608"/>
        </pc:sldMkLst>
        <pc:picChg chg="mod">
          <ac:chgData name="PITA DE OLIM, Nelson" userId="6fe01eec-0482-4f27-a806-189421589a48" providerId="ADAL" clId="{C4AF8B80-BF24-5046-9677-8D1B0994189C}" dt="2022-03-09T19:58:09.299" v="97" actId="1037"/>
          <ac:picMkLst>
            <pc:docMk/>
            <pc:sldMk cId="885216508" sldId="608"/>
            <ac:picMk id="18" creationId="{98D95766-3512-F341-9685-DFE45A298D41}"/>
          </ac:picMkLst>
        </pc:picChg>
        <pc:picChg chg="mod">
          <ac:chgData name="PITA DE OLIM, Nelson" userId="6fe01eec-0482-4f27-a806-189421589a48" providerId="ADAL" clId="{C4AF8B80-BF24-5046-9677-8D1B0994189C}" dt="2022-03-09T19:57:23.945" v="53" actId="166"/>
          <ac:picMkLst>
            <pc:docMk/>
            <pc:sldMk cId="885216508" sldId="608"/>
            <ac:picMk id="26" creationId="{389D0135-484A-E740-B7E0-5CE846C92B17}"/>
          </ac:picMkLst>
        </pc:picChg>
        <pc:picChg chg="mod">
          <ac:chgData name="PITA DE OLIM, Nelson" userId="6fe01eec-0482-4f27-a806-189421589a48" providerId="ADAL" clId="{C4AF8B80-BF24-5046-9677-8D1B0994189C}" dt="2022-03-09T19:57:52.681" v="64" actId="167"/>
          <ac:picMkLst>
            <pc:docMk/>
            <pc:sldMk cId="885216508" sldId="608"/>
            <ac:picMk id="27" creationId="{FECCE210-53CC-6E42-8ABB-955D41B951E6}"/>
          </ac:picMkLst>
        </pc:picChg>
        <pc:picChg chg="mod">
          <ac:chgData name="PITA DE OLIM, Nelson" userId="6fe01eec-0482-4f27-a806-189421589a48" providerId="ADAL" clId="{C4AF8B80-BF24-5046-9677-8D1B0994189C}" dt="2022-03-09T19:57:05.338" v="51" actId="166"/>
          <ac:picMkLst>
            <pc:docMk/>
            <pc:sldMk cId="885216508" sldId="608"/>
            <ac:picMk id="28" creationId="{2831D633-821F-D444-A3B9-ECDD6BDE22BD}"/>
          </ac:picMkLst>
        </pc:picChg>
        <pc:picChg chg="mod">
          <ac:chgData name="PITA DE OLIM, Nelson" userId="6fe01eec-0482-4f27-a806-189421589a48" providerId="ADAL" clId="{C4AF8B80-BF24-5046-9677-8D1B0994189C}" dt="2022-03-09T19:57:18.852" v="52" actId="166"/>
          <ac:picMkLst>
            <pc:docMk/>
            <pc:sldMk cId="885216508" sldId="608"/>
            <ac:picMk id="29" creationId="{ACA10354-5F00-5F4A-8E3E-E7F27D164313}"/>
          </ac:picMkLst>
        </pc:picChg>
        <pc:picChg chg="mod">
          <ac:chgData name="PITA DE OLIM, Nelson" userId="6fe01eec-0482-4f27-a806-189421589a48" providerId="ADAL" clId="{C4AF8B80-BF24-5046-9677-8D1B0994189C}" dt="2022-03-09T19:57:30.299" v="54" actId="166"/>
          <ac:picMkLst>
            <pc:docMk/>
            <pc:sldMk cId="885216508" sldId="608"/>
            <ac:picMk id="30" creationId="{6771A716-08A3-5A4D-8236-36C12085D3F9}"/>
          </ac:picMkLst>
        </pc:picChg>
      </pc:sldChg>
      <pc:sldChg chg="modSp">
        <pc:chgData name="PITA DE OLIM, Nelson" userId="6fe01eec-0482-4f27-a806-189421589a48" providerId="ADAL" clId="{C4AF8B80-BF24-5046-9677-8D1B0994189C}" dt="2022-03-09T20:01:08.062" v="190" actId="1035"/>
        <pc:sldMkLst>
          <pc:docMk/>
          <pc:sldMk cId="1011404936" sldId="640"/>
        </pc:sldMkLst>
        <pc:grpChg chg="mod">
          <ac:chgData name="PITA DE OLIM, Nelson" userId="6fe01eec-0482-4f27-a806-189421589a48" providerId="ADAL" clId="{C4AF8B80-BF24-5046-9677-8D1B0994189C}" dt="2022-03-09T19:59:08.840" v="101" actId="166"/>
          <ac:grpSpMkLst>
            <pc:docMk/>
            <pc:sldMk cId="1011404936" sldId="640"/>
            <ac:grpSpMk id="10" creationId="{D2C38F1A-AA00-1A41-A36F-2E6AB41794C1}"/>
          </ac:grpSpMkLst>
        </pc:grpChg>
        <pc:grpChg chg="mod">
          <ac:chgData name="PITA DE OLIM, Nelson" userId="6fe01eec-0482-4f27-a806-189421589a48" providerId="ADAL" clId="{C4AF8B80-BF24-5046-9677-8D1B0994189C}" dt="2022-03-09T20:00:42.638" v="173" actId="170"/>
          <ac:grpSpMkLst>
            <pc:docMk/>
            <pc:sldMk cId="1011404936" sldId="640"/>
            <ac:grpSpMk id="12" creationId="{EDDC9171-2D53-0349-80F9-7BFB98CF8409}"/>
          </ac:grpSpMkLst>
        </pc:grpChg>
        <pc:picChg chg="mod">
          <ac:chgData name="PITA DE OLIM, Nelson" userId="6fe01eec-0482-4f27-a806-189421589a48" providerId="ADAL" clId="{C4AF8B80-BF24-5046-9677-8D1B0994189C}" dt="2022-03-09T20:01:08.062" v="190" actId="1035"/>
          <ac:picMkLst>
            <pc:docMk/>
            <pc:sldMk cId="1011404936" sldId="640"/>
            <ac:picMk id="18" creationId="{98D95766-3512-F341-9685-DFE45A298D41}"/>
          </ac:picMkLst>
        </pc:picChg>
        <pc:picChg chg="mod">
          <ac:chgData name="PITA DE OLIM, Nelson" userId="6fe01eec-0482-4f27-a806-189421589a48" providerId="ADAL" clId="{C4AF8B80-BF24-5046-9677-8D1B0994189C}" dt="2022-03-09T19:59:37.106" v="150" actId="1038"/>
          <ac:picMkLst>
            <pc:docMk/>
            <pc:sldMk cId="1011404936" sldId="640"/>
            <ac:picMk id="26" creationId="{389D0135-484A-E740-B7E0-5CE846C92B17}"/>
          </ac:picMkLst>
        </pc:picChg>
      </pc:sldChg>
      <pc:sldChg chg="modSp mod">
        <pc:chgData name="PITA DE OLIM, Nelson" userId="6fe01eec-0482-4f27-a806-189421589a48" providerId="ADAL" clId="{C4AF8B80-BF24-5046-9677-8D1B0994189C}" dt="2022-03-09T20:05:06.327" v="216" actId="14826"/>
        <pc:sldMkLst>
          <pc:docMk/>
          <pc:sldMk cId="1441239953" sldId="641"/>
        </pc:sldMkLst>
        <pc:grpChg chg="mod">
          <ac:chgData name="PITA DE OLIM, Nelson" userId="6fe01eec-0482-4f27-a806-189421589a48" providerId="ADAL" clId="{C4AF8B80-BF24-5046-9677-8D1B0994189C}" dt="2022-03-09T20:02:05.778" v="200" actId="166"/>
          <ac:grpSpMkLst>
            <pc:docMk/>
            <pc:sldMk cId="1441239953" sldId="641"/>
            <ac:grpSpMk id="4" creationId="{1A25A0B0-3B75-DF48-8D9B-F4778D456096}"/>
          </ac:grpSpMkLst>
        </pc:grpChg>
        <pc:grpChg chg="mod">
          <ac:chgData name="PITA DE OLIM, Nelson" userId="6fe01eec-0482-4f27-a806-189421589a48" providerId="ADAL" clId="{C4AF8B80-BF24-5046-9677-8D1B0994189C}" dt="2022-03-09T20:03:12.622" v="210" actId="170"/>
          <ac:grpSpMkLst>
            <pc:docMk/>
            <pc:sldMk cId="1441239953" sldId="641"/>
            <ac:grpSpMk id="6" creationId="{CA0E906D-43B9-7B45-A763-60D077027E0D}"/>
          </ac:grpSpMkLst>
        </pc:grpChg>
        <pc:picChg chg="mod">
          <ac:chgData name="PITA DE OLIM, Nelson" userId="6fe01eec-0482-4f27-a806-189421589a48" providerId="ADAL" clId="{C4AF8B80-BF24-5046-9677-8D1B0994189C}" dt="2022-03-09T20:05:06.327" v="216" actId="14826"/>
          <ac:picMkLst>
            <pc:docMk/>
            <pc:sldMk cId="1441239953" sldId="641"/>
            <ac:picMk id="15" creationId="{AE80791C-229C-4A4A-B947-7B4834CD780B}"/>
          </ac:picMkLst>
        </pc:picChg>
        <pc:picChg chg="mod">
          <ac:chgData name="PITA DE OLIM, Nelson" userId="6fe01eec-0482-4f27-a806-189421589a48" providerId="ADAL" clId="{C4AF8B80-BF24-5046-9677-8D1B0994189C}" dt="2022-03-09T20:03:03.689" v="209" actId="14100"/>
          <ac:picMkLst>
            <pc:docMk/>
            <pc:sldMk cId="1441239953" sldId="641"/>
            <ac:picMk id="18" creationId="{98D95766-3512-F341-9685-DFE45A298D41}"/>
          </ac:picMkLst>
        </pc:picChg>
        <pc:picChg chg="mod">
          <ac:chgData name="PITA DE OLIM, Nelson" userId="6fe01eec-0482-4f27-a806-189421589a48" providerId="ADAL" clId="{C4AF8B80-BF24-5046-9677-8D1B0994189C}" dt="2022-03-09T20:04:42.305" v="213" actId="14826"/>
          <ac:picMkLst>
            <pc:docMk/>
            <pc:sldMk cId="1441239953" sldId="641"/>
            <ac:picMk id="19" creationId="{33375716-ABA6-4641-895F-D29983ECA023}"/>
          </ac:picMkLst>
        </pc:picChg>
        <pc:picChg chg="mod">
          <ac:chgData name="PITA DE OLIM, Nelson" userId="6fe01eec-0482-4f27-a806-189421589a48" providerId="ADAL" clId="{C4AF8B80-BF24-5046-9677-8D1B0994189C}" dt="2022-03-09T20:04:55.852" v="214" actId="14826"/>
          <ac:picMkLst>
            <pc:docMk/>
            <pc:sldMk cId="1441239953" sldId="641"/>
            <ac:picMk id="20" creationId="{EE12CDE4-6503-EE4D-8EE0-05E1E1C31EA5}"/>
          </ac:picMkLst>
        </pc:picChg>
        <pc:picChg chg="mod">
          <ac:chgData name="PITA DE OLIM, Nelson" userId="6fe01eec-0482-4f27-a806-189421589a48" providerId="ADAL" clId="{C4AF8B80-BF24-5046-9677-8D1B0994189C}" dt="2022-03-09T20:04:31.205" v="211" actId="14826"/>
          <ac:picMkLst>
            <pc:docMk/>
            <pc:sldMk cId="1441239953" sldId="641"/>
            <ac:picMk id="22" creationId="{268AA1AD-6B4E-1C42-8492-290FC3E0DDB2}"/>
          </ac:picMkLst>
        </pc:picChg>
        <pc:picChg chg="mod">
          <ac:chgData name="PITA DE OLIM, Nelson" userId="6fe01eec-0482-4f27-a806-189421589a48" providerId="ADAL" clId="{C4AF8B80-BF24-5046-9677-8D1B0994189C}" dt="2022-03-09T20:04:37.396" v="212" actId="14826"/>
          <ac:picMkLst>
            <pc:docMk/>
            <pc:sldMk cId="1441239953" sldId="641"/>
            <ac:picMk id="23" creationId="{63E1362A-9FF0-F446-891E-99E8C1E27722}"/>
          </ac:picMkLst>
        </pc:picChg>
        <pc:picChg chg="mod">
          <ac:chgData name="PITA DE OLIM, Nelson" userId="6fe01eec-0482-4f27-a806-189421589a48" providerId="ADAL" clId="{C4AF8B80-BF24-5046-9677-8D1B0994189C}" dt="2022-03-09T20:05:01.344" v="215" actId="14826"/>
          <ac:picMkLst>
            <pc:docMk/>
            <pc:sldMk cId="1441239953" sldId="641"/>
            <ac:picMk id="24" creationId="{E2889189-FAB3-914A-9DE0-D5A775E98F4C}"/>
          </ac:picMkLst>
        </pc:picChg>
        <pc:picChg chg="mod">
          <ac:chgData name="PITA DE OLIM, Nelson" userId="6fe01eec-0482-4f27-a806-189421589a48" providerId="ADAL" clId="{C4AF8B80-BF24-5046-9677-8D1B0994189C}" dt="2022-03-09T20:02:32.825" v="205" actId="1037"/>
          <ac:picMkLst>
            <pc:docMk/>
            <pc:sldMk cId="1441239953" sldId="641"/>
            <ac:picMk id="26" creationId="{389D0135-484A-E740-B7E0-5CE846C92B17}"/>
          </ac:picMkLst>
        </pc:picChg>
      </pc:sldChg>
      <pc:sldChg chg="add">
        <pc:chgData name="PITA DE OLIM, Nelson" userId="6fe01eec-0482-4f27-a806-189421589a48" providerId="ADAL" clId="{C4AF8B80-BF24-5046-9677-8D1B0994189C}" dt="2022-03-09T15:47:01.160" v="0"/>
        <pc:sldMkLst>
          <pc:docMk/>
          <pc:sldMk cId="2254318725" sldId="655"/>
        </pc:sldMkLst>
      </pc:sldChg>
      <pc:sldChg chg="addSp delSp modSp add mod ord">
        <pc:chgData name="PITA DE OLIM, Nelson" userId="6fe01eec-0482-4f27-a806-189421589a48" providerId="ADAL" clId="{C4AF8B80-BF24-5046-9677-8D1B0994189C}" dt="2022-03-09T19:54:25.091" v="37" actId="20578"/>
        <pc:sldMkLst>
          <pc:docMk/>
          <pc:sldMk cId="1514082285" sldId="662"/>
        </pc:sldMkLst>
        <pc:spChg chg="del">
          <ac:chgData name="PITA DE OLIM, Nelson" userId="6fe01eec-0482-4f27-a806-189421589a48" providerId="ADAL" clId="{C4AF8B80-BF24-5046-9677-8D1B0994189C}" dt="2022-03-09T19:53:23.519" v="4" actId="478"/>
          <ac:spMkLst>
            <pc:docMk/>
            <pc:sldMk cId="1514082285" sldId="662"/>
            <ac:spMk id="19" creationId="{89BFA170-C88F-014F-B6DB-82B2E49CC979}"/>
          </ac:spMkLst>
        </pc:spChg>
        <pc:spChg chg="add mod">
          <ac:chgData name="PITA DE OLIM, Nelson" userId="6fe01eec-0482-4f27-a806-189421589a48" providerId="ADAL" clId="{C4AF8B80-BF24-5046-9677-8D1B0994189C}" dt="2022-03-09T19:53:50.060" v="35" actId="20577"/>
          <ac:spMkLst>
            <pc:docMk/>
            <pc:sldMk cId="1514082285" sldId="662"/>
            <ac:spMk id="20" creationId="{C051DB03-BEE2-7244-809E-55120852C737}"/>
          </ac:spMkLst>
        </pc:spChg>
        <pc:spChg chg="del">
          <ac:chgData name="PITA DE OLIM, Nelson" userId="6fe01eec-0482-4f27-a806-189421589a48" providerId="ADAL" clId="{C4AF8B80-BF24-5046-9677-8D1B0994189C}" dt="2022-03-09T19:53:33.757" v="5" actId="478"/>
          <ac:spMkLst>
            <pc:docMk/>
            <pc:sldMk cId="1514082285" sldId="662"/>
            <ac:spMk id="34" creationId="{DDB09CA0-B14D-3B4F-89AA-46CD45A18011}"/>
          </ac:spMkLst>
        </pc:spChg>
      </pc:sldChg>
      <pc:sldChg chg="addSp delSp modSp add mod">
        <pc:chgData name="PITA DE OLIM, Nelson" userId="6fe01eec-0482-4f27-a806-189421589a48" providerId="ADAL" clId="{C4AF8B80-BF24-5046-9677-8D1B0994189C}" dt="2022-03-11T10:15:51.155" v="220" actId="478"/>
        <pc:sldMkLst>
          <pc:docMk/>
          <pc:sldMk cId="2788901381" sldId="663"/>
        </pc:sldMkLst>
        <pc:spChg chg="del">
          <ac:chgData name="PITA DE OLIM, Nelson" userId="6fe01eec-0482-4f27-a806-189421589a48" providerId="ADAL" clId="{C4AF8B80-BF24-5046-9677-8D1B0994189C}" dt="2022-03-11T10:15:51.155" v="220" actId="478"/>
          <ac:spMkLst>
            <pc:docMk/>
            <pc:sldMk cId="2788901381" sldId="663"/>
            <ac:spMk id="19" creationId="{89BFA170-C88F-014F-B6DB-82B2E49CC979}"/>
          </ac:spMkLst>
        </pc:spChg>
        <pc:spChg chg="add mod">
          <ac:chgData name="PITA DE OLIM, Nelson" userId="6fe01eec-0482-4f27-a806-189421589a48" providerId="ADAL" clId="{C4AF8B80-BF24-5046-9677-8D1B0994189C}" dt="2022-03-11T10:15:46.915" v="219"/>
          <ac:spMkLst>
            <pc:docMk/>
            <pc:sldMk cId="2788901381" sldId="663"/>
            <ac:spMk id="25" creationId="{8CE66045-9755-5C45-BB81-7B4A7A67CA82}"/>
          </ac:spMkLst>
        </pc:spChg>
        <pc:spChg chg="del">
          <ac:chgData name="PITA DE OLIM, Nelson" userId="6fe01eec-0482-4f27-a806-189421589a48" providerId="ADAL" clId="{C4AF8B80-BF24-5046-9677-8D1B0994189C}" dt="2022-03-11T10:15:45.969" v="218" actId="478"/>
          <ac:spMkLst>
            <pc:docMk/>
            <pc:sldMk cId="2788901381" sldId="663"/>
            <ac:spMk id="34" creationId="{DDB09CA0-B14D-3B4F-89AA-46CD45A18011}"/>
          </ac:spMkLst>
        </pc:spChg>
      </pc:sldChg>
    </pc:docChg>
  </pc:docChgLst>
  <pc:docChgLst>
    <pc:chgData name="Guest User" userId="S::urn:spo:anon#2a4034a56911214bb2768bc679d3d9daf0119bfe93b678526cc7ad8c9ab1ab25::" providerId="AD" clId="Web-{40A3A3E1-C49A-3B1E-2C63-DC9F4EA0DEB8}"/>
    <pc:docChg chg="addSld delSld modSection">
      <pc:chgData name="Guest User" userId="S::urn:spo:anon#2a4034a56911214bb2768bc679d3d9daf0119bfe93b678526cc7ad8c9ab1ab25::" providerId="AD" clId="Web-{40A3A3E1-C49A-3B1E-2C63-DC9F4EA0DEB8}" dt="2021-10-27T18:01:55.868" v="1"/>
      <pc:docMkLst>
        <pc:docMk/>
      </pc:docMkLst>
      <pc:sldChg chg="add del replId">
        <pc:chgData name="Guest User" userId="S::urn:spo:anon#2a4034a56911214bb2768bc679d3d9daf0119bfe93b678526cc7ad8c9ab1ab25::" providerId="AD" clId="Web-{40A3A3E1-C49A-3B1E-2C63-DC9F4EA0DEB8}" dt="2021-10-27T18:01:55.868" v="1"/>
        <pc:sldMkLst>
          <pc:docMk/>
          <pc:sldMk cId="211469668" sldId="655"/>
        </pc:sldMkLst>
      </pc:sldChg>
    </pc:docChg>
  </pc:docChgLst>
  <pc:docChgLst>
    <pc:chgData name="PITA DE OLIM, Nelson" userId="6fe01eec-0482-4f27-a806-189421589a48" providerId="ADAL" clId="{9355BFAD-8BFE-0A48-9B42-A7AABCE06509}"/>
    <pc:docChg chg="modSld">
      <pc:chgData name="PITA DE OLIM, Nelson" userId="6fe01eec-0482-4f27-a806-189421589a48" providerId="ADAL" clId="{9355BFAD-8BFE-0A48-9B42-A7AABCE06509}" dt="2023-12-19T16:52:58.227" v="61"/>
      <pc:docMkLst>
        <pc:docMk/>
      </pc:docMkLst>
      <pc:sldChg chg="addSp delSp modSp mod modAnim">
        <pc:chgData name="PITA DE OLIM, Nelson" userId="6fe01eec-0482-4f27-a806-189421589a48" providerId="ADAL" clId="{9355BFAD-8BFE-0A48-9B42-A7AABCE06509}" dt="2023-12-19T16:52:58.227" v="61"/>
        <pc:sldMkLst>
          <pc:docMk/>
          <pc:sldMk cId="2819078038" sldId="693"/>
        </pc:sldMkLst>
        <pc:spChg chg="add del mod">
          <ac:chgData name="PITA DE OLIM, Nelson" userId="6fe01eec-0482-4f27-a806-189421589a48" providerId="ADAL" clId="{9355BFAD-8BFE-0A48-9B42-A7AABCE06509}" dt="2023-12-19T16:52:57.359" v="60" actId="478"/>
          <ac:spMkLst>
            <pc:docMk/>
            <pc:sldMk cId="2819078038" sldId="693"/>
            <ac:spMk id="2" creationId="{FDF75A76-A872-55E7-D72F-094DAB1A2BEC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3" creationId="{61AF6AE5-0D94-3004-710E-F4E64C30041E}"/>
          </ac:spMkLst>
        </pc:spChg>
        <pc:spChg chg="del">
          <ac:chgData name="PITA DE OLIM, Nelson" userId="6fe01eec-0482-4f27-a806-189421589a48" providerId="ADAL" clId="{9355BFAD-8BFE-0A48-9B42-A7AABCE06509}" dt="2023-12-19T16:52:57.359" v="60" actId="478"/>
          <ac:spMkLst>
            <pc:docMk/>
            <pc:sldMk cId="2819078038" sldId="693"/>
            <ac:spMk id="4" creationId="{217F1AA8-7F82-F899-83D3-C9799CF8BE86}"/>
          </ac:spMkLst>
        </pc:spChg>
        <pc:spChg chg="del">
          <ac:chgData name="PITA DE OLIM, Nelson" userId="6fe01eec-0482-4f27-a806-189421589a48" providerId="ADAL" clId="{9355BFAD-8BFE-0A48-9B42-A7AABCE06509}" dt="2023-12-19T16:52:57.359" v="60" actId="478"/>
          <ac:spMkLst>
            <pc:docMk/>
            <pc:sldMk cId="2819078038" sldId="693"/>
            <ac:spMk id="6" creationId="{93B6F980-9B90-103A-8721-C8564B1BADE1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8" creationId="{D9524C53-B33C-8372-C45C-8C8A5DA6A317}"/>
          </ac:spMkLst>
        </pc:spChg>
        <pc:spChg chg="del">
          <ac:chgData name="PITA DE OLIM, Nelson" userId="6fe01eec-0482-4f27-a806-189421589a48" providerId="ADAL" clId="{9355BFAD-8BFE-0A48-9B42-A7AABCE06509}" dt="2023-12-19T16:52:57.359" v="60" actId="478"/>
          <ac:spMkLst>
            <pc:docMk/>
            <pc:sldMk cId="2819078038" sldId="693"/>
            <ac:spMk id="48" creationId="{62179DD8-6D09-7FB0-178D-7C5804BED5A9}"/>
          </ac:spMkLst>
        </pc:spChg>
        <pc:spChg chg="del">
          <ac:chgData name="PITA DE OLIM, Nelson" userId="6fe01eec-0482-4f27-a806-189421589a48" providerId="ADAL" clId="{9355BFAD-8BFE-0A48-9B42-A7AABCE06509}" dt="2023-12-19T16:52:57.359" v="60" actId="478"/>
          <ac:spMkLst>
            <pc:docMk/>
            <pc:sldMk cId="2819078038" sldId="693"/>
            <ac:spMk id="49" creationId="{17DEB058-D0B7-F8F6-B91B-CAF641B1FC3F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56" creationId="{73111BD3-EA2A-88E8-ABD4-88851D3CFFF9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57" creationId="{E9D8BEC1-EEBA-78E5-8808-26C59AE9470C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58" creationId="{C2C36CF7-0DE6-910B-818C-F824E00F5475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59" creationId="{D1C84FBF-37C9-656D-06F6-1C68E3AD7157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60" creationId="{3382901D-572A-FC75-48A8-09725128A68F}"/>
          </ac:spMkLst>
        </pc:spChg>
        <pc:spChg chg="add mod">
          <ac:chgData name="PITA DE OLIM, Nelson" userId="6fe01eec-0482-4f27-a806-189421589a48" providerId="ADAL" clId="{9355BFAD-8BFE-0A48-9B42-A7AABCE06509}" dt="2023-12-19T16:52:58.227" v="61"/>
          <ac:spMkLst>
            <pc:docMk/>
            <pc:sldMk cId="2819078038" sldId="693"/>
            <ac:spMk id="61" creationId="{0CD9B0FF-3574-4D4D-46C9-0311DD614F55}"/>
          </ac:spMkLst>
        </pc:spChg>
        <pc:grpChg chg="add mod">
          <ac:chgData name="PITA DE OLIM, Nelson" userId="6fe01eec-0482-4f27-a806-189421589a48" providerId="ADAL" clId="{9355BFAD-8BFE-0A48-9B42-A7AABCE06509}" dt="2023-12-19T16:52:58.227" v="61"/>
          <ac:grpSpMkLst>
            <pc:docMk/>
            <pc:sldMk cId="2819078038" sldId="693"/>
            <ac:grpSpMk id="13" creationId="{2634E1D4-D8AB-9B74-750D-793901161FCC}"/>
          </ac:grpSpMkLst>
        </pc:grpChg>
        <pc:grpChg chg="add mod">
          <ac:chgData name="PITA DE OLIM, Nelson" userId="6fe01eec-0482-4f27-a806-189421589a48" providerId="ADAL" clId="{9355BFAD-8BFE-0A48-9B42-A7AABCE06509}" dt="2023-12-19T16:52:58.227" v="61"/>
          <ac:grpSpMkLst>
            <pc:docMk/>
            <pc:sldMk cId="2819078038" sldId="693"/>
            <ac:grpSpMk id="16" creationId="{A49ADB89-586C-668B-F054-1EF9A93694CA}"/>
          </ac:grpSpMkLst>
        </pc:grpChg>
        <pc:grpChg chg="del">
          <ac:chgData name="PITA DE OLIM, Nelson" userId="6fe01eec-0482-4f27-a806-189421589a48" providerId="ADAL" clId="{9355BFAD-8BFE-0A48-9B42-A7AABCE06509}" dt="2023-12-19T16:50:27.749" v="2" actId="478"/>
          <ac:grpSpMkLst>
            <pc:docMk/>
            <pc:sldMk cId="2819078038" sldId="693"/>
            <ac:grpSpMk id="17" creationId="{EB955967-D034-BAB0-5285-34724280635C}"/>
          </ac:grpSpMkLst>
        </pc:grpChg>
        <pc:grpChg chg="del">
          <ac:chgData name="PITA DE OLIM, Nelson" userId="6fe01eec-0482-4f27-a806-189421589a48" providerId="ADAL" clId="{9355BFAD-8BFE-0A48-9B42-A7AABCE06509}" dt="2023-12-19T16:50:26.614" v="1" actId="478"/>
          <ac:grpSpMkLst>
            <pc:docMk/>
            <pc:sldMk cId="2819078038" sldId="693"/>
            <ac:grpSpMk id="20" creationId="{70ECB963-2C29-D329-53A7-FCAEEF9008C6}"/>
          </ac:grpSpMkLst>
        </pc:grpChg>
        <pc:grpChg chg="add mod">
          <ac:chgData name="PITA DE OLIM, Nelson" userId="6fe01eec-0482-4f27-a806-189421589a48" providerId="ADAL" clId="{9355BFAD-8BFE-0A48-9B42-A7AABCE06509}" dt="2023-12-19T16:52:58.227" v="61"/>
          <ac:grpSpMkLst>
            <pc:docMk/>
            <pc:sldMk cId="2819078038" sldId="693"/>
            <ac:grpSpMk id="27" creationId="{D820534F-6B4C-5774-5FBB-C5390FD77E3B}"/>
          </ac:grpSpMkLst>
        </pc:grpChg>
        <pc:grpChg chg="del">
          <ac:chgData name="PITA DE OLIM, Nelson" userId="6fe01eec-0482-4f27-a806-189421589a48" providerId="ADAL" clId="{9355BFAD-8BFE-0A48-9B42-A7AABCE06509}" dt="2023-12-19T16:50:25.429" v="0" actId="478"/>
          <ac:grpSpMkLst>
            <pc:docMk/>
            <pc:sldMk cId="2819078038" sldId="693"/>
            <ac:grpSpMk id="31" creationId="{1A56F56E-EE58-FBE7-465D-19C944994E10}"/>
          </ac:grpSpMkLst>
        </pc:grpChg>
        <pc:grpChg chg="del mod">
          <ac:chgData name="PITA DE OLIM, Nelson" userId="6fe01eec-0482-4f27-a806-189421589a48" providerId="ADAL" clId="{9355BFAD-8BFE-0A48-9B42-A7AABCE06509}" dt="2023-12-19T16:52:57.359" v="60" actId="478"/>
          <ac:grpSpMkLst>
            <pc:docMk/>
            <pc:sldMk cId="2819078038" sldId="693"/>
            <ac:grpSpMk id="34" creationId="{AD7095AA-3958-1EB8-5691-A29783BC9C3D}"/>
          </ac:grpSpMkLst>
        </pc:grpChg>
        <pc:grpChg chg="del mod">
          <ac:chgData name="PITA DE OLIM, Nelson" userId="6fe01eec-0482-4f27-a806-189421589a48" providerId="ADAL" clId="{9355BFAD-8BFE-0A48-9B42-A7AABCE06509}" dt="2023-12-19T16:52:57.359" v="60" actId="478"/>
          <ac:grpSpMkLst>
            <pc:docMk/>
            <pc:sldMk cId="2819078038" sldId="693"/>
            <ac:grpSpMk id="37" creationId="{06497793-0B4D-4408-2871-C45600FC4B35}"/>
          </ac:grpSpMkLst>
        </pc:grpChg>
        <pc:grpChg chg="del mod">
          <ac:chgData name="PITA DE OLIM, Nelson" userId="6fe01eec-0482-4f27-a806-189421589a48" providerId="ADAL" clId="{9355BFAD-8BFE-0A48-9B42-A7AABCE06509}" dt="2023-12-19T16:52:57.359" v="60" actId="478"/>
          <ac:grpSpMkLst>
            <pc:docMk/>
            <pc:sldMk cId="2819078038" sldId="693"/>
            <ac:grpSpMk id="40" creationId="{343D6F5B-3BEA-D069-385E-0A57EAB3780C}"/>
          </ac:grpSpMkLst>
        </pc:grp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9" creationId="{FFCE1EDE-854A-FD46-2A73-CA25AE7147B8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10" creationId="{7F3CCB8F-D854-BD79-E42F-C98A2DA2E416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11" creationId="{F850C3CD-22F1-2D12-6C37-DCC1340248E6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12" creationId="{02B6B487-8D88-C1D8-CFE8-5B810E630C36}"/>
          </ac:picMkLst>
        </pc:picChg>
        <pc:picChg chg="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14" creationId="{4859D374-FEB7-B2FC-F4E3-E053EB9E1E6A}"/>
          </ac:picMkLst>
        </pc:picChg>
        <pc:picChg chg="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15" creationId="{A9EC44D9-B438-3DAC-B295-4909A9604EA8}"/>
          </ac:picMkLst>
        </pc:picChg>
        <pc:picChg chg="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23" creationId="{B4910752-C0A1-130C-A8A7-CA251E260B63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24" creationId="{A0FB566E-2BAB-6CD8-CCC6-B66FB31C74BD}"/>
          </ac:picMkLst>
        </pc:picChg>
        <pc:picChg chg="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25" creationId="{4EB957C1-ABD8-71A9-3180-406E9F5DC243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26" creationId="{842F4138-857B-21CE-8BC8-A111F4A13565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28" creationId="{20902002-D8E7-6CD8-2C22-B33B3996B524}"/>
          </ac:picMkLst>
        </pc:picChg>
        <pc:picChg chg="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29" creationId="{3EB6780B-0EFF-5BC1-BA7C-75545C833FE5}"/>
          </ac:picMkLst>
        </pc:picChg>
        <pc:picChg chg="del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30" creationId="{8AA23619-3452-DB40-3AB5-DB8777A1C3F5}"/>
          </ac:picMkLst>
        </pc:picChg>
        <pc:picChg chg="mod">
          <ac:chgData name="PITA DE OLIM, Nelson" userId="6fe01eec-0482-4f27-a806-189421589a48" providerId="ADAL" clId="{9355BFAD-8BFE-0A48-9B42-A7AABCE06509}" dt="2023-12-19T16:50:42.487" v="39" actId="1035"/>
          <ac:picMkLst>
            <pc:docMk/>
            <pc:sldMk cId="2819078038" sldId="693"/>
            <ac:picMk id="35" creationId="{3ABD65BC-ECF7-3C1B-129A-9D165BA9F3AD}"/>
          </ac:picMkLst>
        </pc:picChg>
        <pc:picChg chg="mod">
          <ac:chgData name="PITA DE OLIM, Nelson" userId="6fe01eec-0482-4f27-a806-189421589a48" providerId="ADAL" clId="{9355BFAD-8BFE-0A48-9B42-A7AABCE06509}" dt="2023-12-19T16:50:42.487" v="39" actId="1035"/>
          <ac:picMkLst>
            <pc:docMk/>
            <pc:sldMk cId="2819078038" sldId="693"/>
            <ac:picMk id="36" creationId="{3E44F687-6A28-ECCA-9288-4DB9DF2A1A1F}"/>
          </ac:picMkLst>
        </pc:picChg>
        <pc:picChg chg="mod">
          <ac:chgData name="PITA DE OLIM, Nelson" userId="6fe01eec-0482-4f27-a806-189421589a48" providerId="ADAL" clId="{9355BFAD-8BFE-0A48-9B42-A7AABCE06509}" dt="2023-12-19T16:50:42.487" v="39" actId="1035"/>
          <ac:picMkLst>
            <pc:docMk/>
            <pc:sldMk cId="2819078038" sldId="693"/>
            <ac:picMk id="38" creationId="{9B50C4D1-5255-1790-1AE9-FD7B20E7E36F}"/>
          </ac:picMkLst>
        </pc:picChg>
        <pc:picChg chg="mod">
          <ac:chgData name="PITA DE OLIM, Nelson" userId="6fe01eec-0482-4f27-a806-189421589a48" providerId="ADAL" clId="{9355BFAD-8BFE-0A48-9B42-A7AABCE06509}" dt="2023-12-19T16:50:42.487" v="39" actId="1035"/>
          <ac:picMkLst>
            <pc:docMk/>
            <pc:sldMk cId="2819078038" sldId="693"/>
            <ac:picMk id="39" creationId="{9F3ADDDE-208F-2D45-BF90-0268931C2D25}"/>
          </ac:picMkLst>
        </pc:picChg>
        <pc:picChg chg="mod">
          <ac:chgData name="PITA DE OLIM, Nelson" userId="6fe01eec-0482-4f27-a806-189421589a48" providerId="ADAL" clId="{9355BFAD-8BFE-0A48-9B42-A7AABCE06509}" dt="2023-12-19T16:50:42.487" v="39" actId="1035"/>
          <ac:picMkLst>
            <pc:docMk/>
            <pc:sldMk cId="2819078038" sldId="693"/>
            <ac:picMk id="41" creationId="{503F946A-0B72-7E31-50B3-CA6FE6CFE1AC}"/>
          </ac:picMkLst>
        </pc:picChg>
        <pc:picChg chg="mod">
          <ac:chgData name="PITA DE OLIM, Nelson" userId="6fe01eec-0482-4f27-a806-189421589a48" providerId="ADAL" clId="{9355BFAD-8BFE-0A48-9B42-A7AABCE06509}" dt="2023-12-19T16:50:42.487" v="39" actId="1035"/>
          <ac:picMkLst>
            <pc:docMk/>
            <pc:sldMk cId="2819078038" sldId="693"/>
            <ac:picMk id="42" creationId="{8FEC6086-B71B-1DF4-9809-EE6F27250332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43" creationId="{7B0F3334-1488-984B-A21E-A128B25A0FBE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44" creationId="{9AEE73FF-3AAE-695E-0CE6-9EC80213FC3F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45" creationId="{910045D2-7860-04C7-670F-274A5EBEA503}"/>
          </ac:picMkLst>
        </pc:picChg>
        <pc:picChg chg="del mod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46" creationId="{39813162-D2E5-4E3C-9F13-DEDFFC037C35}"/>
          </ac:picMkLst>
        </pc:picChg>
        <pc:picChg chg="del">
          <ac:chgData name="PITA DE OLIM, Nelson" userId="6fe01eec-0482-4f27-a806-189421589a48" providerId="ADAL" clId="{9355BFAD-8BFE-0A48-9B42-A7AABCE06509}" dt="2023-12-19T16:52:57.359" v="60" actId="478"/>
          <ac:picMkLst>
            <pc:docMk/>
            <pc:sldMk cId="2819078038" sldId="693"/>
            <ac:picMk id="47" creationId="{04E9A74C-E6DE-F18E-330F-312A0B13F75E}"/>
          </ac:picMkLst>
        </pc:picChg>
        <pc:picChg chg="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50" creationId="{A62D97FE-D04A-BBB1-BF84-28AC78068C7F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51" creationId="{ADD0A2EE-2DAA-A82B-AF62-F3FE9157D22F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52" creationId="{C37220A2-E2D5-52E7-044D-4511896355D0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53" creationId="{7AC83181-550A-F6A1-6EDA-FF3698C480BE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54" creationId="{7E00BE74-7A18-90F6-B893-8A3C4B375240}"/>
          </ac:picMkLst>
        </pc:picChg>
        <pc:picChg chg="add mod">
          <ac:chgData name="PITA DE OLIM, Nelson" userId="6fe01eec-0482-4f27-a806-189421589a48" providerId="ADAL" clId="{9355BFAD-8BFE-0A48-9B42-A7AABCE06509}" dt="2023-12-19T16:52:58.227" v="61"/>
          <ac:picMkLst>
            <pc:docMk/>
            <pc:sldMk cId="2819078038" sldId="693"/>
            <ac:picMk id="55" creationId="{A3CB95FE-EB4A-7C7F-E167-B0F17B912F91}"/>
          </ac:picMkLst>
        </pc:picChg>
      </pc:sldChg>
    </pc:docChg>
  </pc:docChgLst>
  <pc:docChgLst>
    <pc:chgData name="Guest User" userId="S::urn:spo:anon#2a4034a56911214bb2768bc679d3d9daf0119bfe93b678526cc7ad8c9ab1ab25::" providerId="AD" clId="Web-{24452B23-F58A-2B0D-9646-52F3C72DD77F}"/>
    <pc:docChg chg="modSld">
      <pc:chgData name="Guest User" userId="S::urn:spo:anon#2a4034a56911214bb2768bc679d3d9daf0119bfe93b678526cc7ad8c9ab1ab25::" providerId="AD" clId="Web-{24452B23-F58A-2B0D-9646-52F3C72DD77F}" dt="2022-05-09T20:45:55.083" v="0" actId="20577"/>
      <pc:docMkLst>
        <pc:docMk/>
      </pc:docMkLst>
      <pc:sldChg chg="modSp">
        <pc:chgData name="Guest User" userId="S::urn:spo:anon#2a4034a56911214bb2768bc679d3d9daf0119bfe93b678526cc7ad8c9ab1ab25::" providerId="AD" clId="Web-{24452B23-F58A-2B0D-9646-52F3C72DD77F}" dt="2022-05-09T20:45:55.083" v="0" actId="20577"/>
        <pc:sldMkLst>
          <pc:docMk/>
          <pc:sldMk cId="1441239953" sldId="641"/>
        </pc:sldMkLst>
        <pc:spChg chg="mod">
          <ac:chgData name="Guest User" userId="S::urn:spo:anon#2a4034a56911214bb2768bc679d3d9daf0119bfe93b678526cc7ad8c9ab1ab25::" providerId="AD" clId="Web-{24452B23-F58A-2B0D-9646-52F3C72DD77F}" dt="2022-05-09T20:45:55.083" v="0" actId="20577"/>
          <ac:spMkLst>
            <pc:docMk/>
            <pc:sldMk cId="1441239953" sldId="641"/>
            <ac:spMk id="2" creationId="{40F3DD88-7A09-1B4E-8A65-B2945C5F654B}"/>
          </ac:spMkLst>
        </pc:spChg>
      </pc:sldChg>
    </pc:docChg>
  </pc:docChgLst>
  <pc:docChgLst>
    <pc:chgData name="Nelson PITA DE OLIM" userId="6fe01eec-0482-4f27-a806-189421589a48" providerId="ADAL" clId="{8CE2086C-B7AD-9D47-BE07-2ABD90EAB075}"/>
    <pc:docChg chg="undo custSel modSld">
      <pc:chgData name="Nelson PITA DE OLIM" userId="6fe01eec-0482-4f27-a806-189421589a48" providerId="ADAL" clId="{8CE2086C-B7AD-9D47-BE07-2ABD90EAB075}" dt="2022-12-02T11:35:47.729" v="110" actId="1076"/>
      <pc:docMkLst>
        <pc:docMk/>
      </pc:docMkLst>
      <pc:sldChg chg="addSp delSp modSp mod">
        <pc:chgData name="Nelson PITA DE OLIM" userId="6fe01eec-0482-4f27-a806-189421589a48" providerId="ADAL" clId="{8CE2086C-B7AD-9D47-BE07-2ABD90EAB075}" dt="2022-12-02T09:42:24.444" v="44"/>
        <pc:sldMkLst>
          <pc:docMk/>
          <pc:sldMk cId="2784307165" sldId="572"/>
        </pc:sldMkLst>
        <pc:picChg chg="add mod">
          <ac:chgData name="Nelson PITA DE OLIM" userId="6fe01eec-0482-4f27-a806-189421589a48" providerId="ADAL" clId="{8CE2086C-B7AD-9D47-BE07-2ABD90EAB075}" dt="2022-12-02T09:27:05.919" v="17"/>
          <ac:picMkLst>
            <pc:docMk/>
            <pc:sldMk cId="2784307165" sldId="572"/>
            <ac:picMk id="2" creationId="{5C9136EF-85AE-4CCE-0B07-1B1D3B0F425F}"/>
          </ac:picMkLst>
        </pc:picChg>
        <pc:picChg chg="add mod">
          <ac:chgData name="Nelson PITA DE OLIM" userId="6fe01eec-0482-4f27-a806-189421589a48" providerId="ADAL" clId="{8CE2086C-B7AD-9D47-BE07-2ABD90EAB075}" dt="2022-12-02T09:42:24.444" v="44"/>
          <ac:picMkLst>
            <pc:docMk/>
            <pc:sldMk cId="2784307165" sldId="572"/>
            <ac:picMk id="5" creationId="{25ECFCC7-E48B-D9D2-3ABE-2F8E2F3C9E85}"/>
          </ac:picMkLst>
        </pc:picChg>
        <pc:picChg chg="add mod">
          <ac:chgData name="Nelson PITA DE OLIM" userId="6fe01eec-0482-4f27-a806-189421589a48" providerId="ADAL" clId="{8CE2086C-B7AD-9D47-BE07-2ABD90EAB075}" dt="2022-12-02T09:42:24.444" v="44"/>
          <ac:picMkLst>
            <pc:docMk/>
            <pc:sldMk cId="2784307165" sldId="572"/>
            <ac:picMk id="7" creationId="{0E806867-AAFB-BCBA-E70C-642A0C24100E}"/>
          </ac:picMkLst>
        </pc:picChg>
        <pc:picChg chg="add mod">
          <ac:chgData name="Nelson PITA DE OLIM" userId="6fe01eec-0482-4f27-a806-189421589a48" providerId="ADAL" clId="{8CE2086C-B7AD-9D47-BE07-2ABD90EAB075}" dt="2022-12-02T09:42:24.444" v="44"/>
          <ac:picMkLst>
            <pc:docMk/>
            <pc:sldMk cId="2784307165" sldId="572"/>
            <ac:picMk id="8" creationId="{3D71A5D7-1232-16AF-6964-8DAB49F0F14F}"/>
          </ac:picMkLst>
        </pc:picChg>
        <pc:picChg chg="del">
          <ac:chgData name="Nelson PITA DE OLIM" userId="6fe01eec-0482-4f27-a806-189421589a48" providerId="ADAL" clId="{8CE2086C-B7AD-9D47-BE07-2ABD90EAB075}" dt="2022-12-02T09:27:05.448" v="16" actId="478"/>
          <ac:picMkLst>
            <pc:docMk/>
            <pc:sldMk cId="2784307165" sldId="572"/>
            <ac:picMk id="25" creationId="{C7CFDE68-F76C-8B4D-A7FA-03FF3A6DA158}"/>
          </ac:picMkLst>
        </pc:picChg>
      </pc:sldChg>
      <pc:sldChg chg="addSp delSp modSp mod">
        <pc:chgData name="Nelson PITA DE OLIM" userId="6fe01eec-0482-4f27-a806-189421589a48" providerId="ADAL" clId="{8CE2086C-B7AD-9D47-BE07-2ABD90EAB075}" dt="2022-12-02T09:42:19.860" v="43"/>
        <pc:sldMkLst>
          <pc:docMk/>
          <pc:sldMk cId="2350344708" sldId="573"/>
        </pc:sldMkLst>
        <pc:picChg chg="add mod">
          <ac:chgData name="Nelson PITA DE OLIM" userId="6fe01eec-0482-4f27-a806-189421589a48" providerId="ADAL" clId="{8CE2086C-B7AD-9D47-BE07-2ABD90EAB075}" dt="2022-12-02T09:27:11.290" v="19"/>
          <ac:picMkLst>
            <pc:docMk/>
            <pc:sldMk cId="2350344708" sldId="573"/>
            <ac:picMk id="2" creationId="{4022D8B9-4BFF-35AE-650C-BFFCD6DF1878}"/>
          </ac:picMkLst>
        </pc:picChg>
        <pc:picChg chg="add mod">
          <ac:chgData name="Nelson PITA DE OLIM" userId="6fe01eec-0482-4f27-a806-189421589a48" providerId="ADAL" clId="{8CE2086C-B7AD-9D47-BE07-2ABD90EAB075}" dt="2022-12-02T09:42:19.860" v="43"/>
          <ac:picMkLst>
            <pc:docMk/>
            <pc:sldMk cId="2350344708" sldId="573"/>
            <ac:picMk id="5" creationId="{D9A612B5-95E6-A34A-61A5-ADB30CF6487A}"/>
          </ac:picMkLst>
        </pc:picChg>
        <pc:picChg chg="add mod">
          <ac:chgData name="Nelson PITA DE OLIM" userId="6fe01eec-0482-4f27-a806-189421589a48" providerId="ADAL" clId="{8CE2086C-B7AD-9D47-BE07-2ABD90EAB075}" dt="2022-12-02T09:42:19.860" v="43"/>
          <ac:picMkLst>
            <pc:docMk/>
            <pc:sldMk cId="2350344708" sldId="573"/>
            <ac:picMk id="7" creationId="{B22DF562-BC4D-4D01-D816-642B5674CE29}"/>
          </ac:picMkLst>
        </pc:picChg>
        <pc:picChg chg="add mod">
          <ac:chgData name="Nelson PITA DE OLIM" userId="6fe01eec-0482-4f27-a806-189421589a48" providerId="ADAL" clId="{8CE2086C-B7AD-9D47-BE07-2ABD90EAB075}" dt="2022-12-02T09:42:19.860" v="43"/>
          <ac:picMkLst>
            <pc:docMk/>
            <pc:sldMk cId="2350344708" sldId="573"/>
            <ac:picMk id="8" creationId="{4A2FE36B-8162-A37B-8FC1-199DE7F41484}"/>
          </ac:picMkLst>
        </pc:picChg>
        <pc:picChg chg="del">
          <ac:chgData name="Nelson PITA DE OLIM" userId="6fe01eec-0482-4f27-a806-189421589a48" providerId="ADAL" clId="{8CE2086C-B7AD-9D47-BE07-2ABD90EAB075}" dt="2022-12-02T09:27:10.879" v="18" actId="478"/>
          <ac:picMkLst>
            <pc:docMk/>
            <pc:sldMk cId="2350344708" sldId="573"/>
            <ac:picMk id="25" creationId="{C7CFDE68-F76C-8B4D-A7FA-03FF3A6DA158}"/>
          </ac:picMkLst>
        </pc:picChg>
      </pc:sldChg>
      <pc:sldChg chg="addSp delSp modSp mod">
        <pc:chgData name="Nelson PITA DE OLIM" userId="6fe01eec-0482-4f27-a806-189421589a48" providerId="ADAL" clId="{8CE2086C-B7AD-9D47-BE07-2ABD90EAB075}" dt="2022-12-02T09:40:04.445" v="36" actId="1076"/>
        <pc:sldMkLst>
          <pc:docMk/>
          <pc:sldMk cId="2676267612" sldId="602"/>
        </pc:sldMkLst>
        <pc:picChg chg="add del mod">
          <ac:chgData name="Nelson PITA DE OLIM" userId="6fe01eec-0482-4f27-a806-189421589a48" providerId="ADAL" clId="{8CE2086C-B7AD-9D47-BE07-2ABD90EAB075}" dt="2022-12-02T09:39:29.209" v="28" actId="478"/>
          <ac:picMkLst>
            <pc:docMk/>
            <pc:sldMk cId="2676267612" sldId="602"/>
            <ac:picMk id="2" creationId="{E0493C0F-507E-3E78-1736-1B13D95A0174}"/>
          </ac:picMkLst>
        </pc:picChg>
        <pc:picChg chg="add del mod">
          <ac:chgData name="Nelson PITA DE OLIM" userId="6fe01eec-0482-4f27-a806-189421589a48" providerId="ADAL" clId="{8CE2086C-B7AD-9D47-BE07-2ABD90EAB075}" dt="2022-12-02T09:39:29.209" v="28" actId="478"/>
          <ac:picMkLst>
            <pc:docMk/>
            <pc:sldMk cId="2676267612" sldId="602"/>
            <ac:picMk id="5" creationId="{D656ACD0-3420-C74F-4457-677C35F0655E}"/>
          </ac:picMkLst>
        </pc:picChg>
        <pc:picChg chg="add del mod">
          <ac:chgData name="Nelson PITA DE OLIM" userId="6fe01eec-0482-4f27-a806-189421589a48" providerId="ADAL" clId="{8CE2086C-B7AD-9D47-BE07-2ABD90EAB075}" dt="2022-12-02T09:39:29.209" v="28" actId="478"/>
          <ac:picMkLst>
            <pc:docMk/>
            <pc:sldMk cId="2676267612" sldId="602"/>
            <ac:picMk id="7" creationId="{DD0F0739-406F-5739-F007-6D3BAB395BAF}"/>
          </ac:picMkLst>
        </pc:picChg>
        <pc:picChg chg="mod">
          <ac:chgData name="Nelson PITA DE OLIM" userId="6fe01eec-0482-4f27-a806-189421589a48" providerId="ADAL" clId="{8CE2086C-B7AD-9D47-BE07-2ABD90EAB075}" dt="2022-12-02T09:39:06.138" v="24" actId="1076"/>
          <ac:picMkLst>
            <pc:docMk/>
            <pc:sldMk cId="2676267612" sldId="602"/>
            <ac:picMk id="10" creationId="{D2BBEC97-E5D4-9C40-B4B8-A5C1ADFC50AE}"/>
          </ac:picMkLst>
        </pc:picChg>
        <pc:picChg chg="mod">
          <ac:chgData name="Nelson PITA DE OLIM" userId="6fe01eec-0482-4f27-a806-189421589a48" providerId="ADAL" clId="{8CE2086C-B7AD-9D47-BE07-2ABD90EAB075}" dt="2022-12-02T09:40:04.445" v="36" actId="1076"/>
          <ac:picMkLst>
            <pc:docMk/>
            <pc:sldMk cId="2676267612" sldId="602"/>
            <ac:picMk id="14" creationId="{C795EFF9-27A2-2842-911F-E3CCD78CEEF0}"/>
          </ac:picMkLst>
        </pc:picChg>
        <pc:picChg chg="mod">
          <ac:chgData name="Nelson PITA DE OLIM" userId="6fe01eec-0482-4f27-a806-189421589a48" providerId="ADAL" clId="{8CE2086C-B7AD-9D47-BE07-2ABD90EAB075}" dt="2022-12-02T09:39:51.400" v="33" actId="1076"/>
          <ac:picMkLst>
            <pc:docMk/>
            <pc:sldMk cId="2676267612" sldId="602"/>
            <ac:picMk id="34" creationId="{20D576E2-2572-C449-B09C-AC935AAD0C06}"/>
          </ac:picMkLst>
        </pc:picChg>
        <pc:picChg chg="mod">
          <ac:chgData name="Nelson PITA DE OLIM" userId="6fe01eec-0482-4f27-a806-189421589a48" providerId="ADAL" clId="{8CE2086C-B7AD-9D47-BE07-2ABD90EAB075}" dt="2022-12-02T09:40:00.377" v="35" actId="1076"/>
          <ac:picMkLst>
            <pc:docMk/>
            <pc:sldMk cId="2676267612" sldId="602"/>
            <ac:picMk id="35" creationId="{EBECC7D8-8D93-F640-942E-E3E2756590A6}"/>
          </ac:picMkLst>
        </pc:picChg>
        <pc:picChg chg="mod">
          <ac:chgData name="Nelson PITA DE OLIM" userId="6fe01eec-0482-4f27-a806-189421589a48" providerId="ADAL" clId="{8CE2086C-B7AD-9D47-BE07-2ABD90EAB075}" dt="2022-12-02T09:39:02.575" v="23" actId="1076"/>
          <ac:picMkLst>
            <pc:docMk/>
            <pc:sldMk cId="2676267612" sldId="602"/>
            <ac:picMk id="4104" creationId="{B2900A93-BD68-BD41-A70B-C1580E020602}"/>
          </ac:picMkLst>
        </pc:picChg>
      </pc:sldChg>
      <pc:sldChg chg="addSp delSp modSp mod">
        <pc:chgData name="Nelson PITA DE OLIM" userId="6fe01eec-0482-4f27-a806-189421589a48" providerId="ADAL" clId="{8CE2086C-B7AD-9D47-BE07-2ABD90EAB075}" dt="2022-12-02T09:42:01.567" v="42"/>
        <pc:sldMkLst>
          <pc:docMk/>
          <pc:sldMk cId="1408210638" sldId="604"/>
        </pc:sldMkLst>
        <pc:picChg chg="add del mod">
          <ac:chgData name="Nelson PITA DE OLIM" userId="6fe01eec-0482-4f27-a806-189421589a48" providerId="ADAL" clId="{8CE2086C-B7AD-9D47-BE07-2ABD90EAB075}" dt="2022-12-02T09:41:52.796" v="41" actId="478"/>
          <ac:picMkLst>
            <pc:docMk/>
            <pc:sldMk cId="1408210638" sldId="604"/>
            <ac:picMk id="2" creationId="{9EA5A8E1-FAF5-246F-C4A8-3E97589444F6}"/>
          </ac:picMkLst>
        </pc:picChg>
        <pc:picChg chg="add del mod">
          <ac:chgData name="Nelson PITA DE OLIM" userId="6fe01eec-0482-4f27-a806-189421589a48" providerId="ADAL" clId="{8CE2086C-B7AD-9D47-BE07-2ABD90EAB075}" dt="2022-12-02T09:26:43.375" v="8" actId="478"/>
          <ac:picMkLst>
            <pc:docMk/>
            <pc:sldMk cId="1408210638" sldId="604"/>
            <ac:picMk id="2" creationId="{B5F74797-4860-1040-04B2-287AEFCC3276}"/>
          </ac:picMkLst>
        </pc:picChg>
        <pc:picChg chg="add mod">
          <ac:chgData name="Nelson PITA DE OLIM" userId="6fe01eec-0482-4f27-a806-189421589a48" providerId="ADAL" clId="{8CE2086C-B7AD-9D47-BE07-2ABD90EAB075}" dt="2022-12-02T09:26:56.341" v="13" actId="1076"/>
          <ac:picMkLst>
            <pc:docMk/>
            <pc:sldMk cId="1408210638" sldId="604"/>
            <ac:picMk id="5" creationId="{67946800-2190-627C-CCEC-AF5936C16ED6}"/>
          </ac:picMkLst>
        </pc:picChg>
        <pc:picChg chg="add del mod">
          <ac:chgData name="Nelson PITA DE OLIM" userId="6fe01eec-0482-4f27-a806-189421589a48" providerId="ADAL" clId="{8CE2086C-B7AD-9D47-BE07-2ABD90EAB075}" dt="2022-12-02T09:41:52.796" v="41" actId="478"/>
          <ac:picMkLst>
            <pc:docMk/>
            <pc:sldMk cId="1408210638" sldId="604"/>
            <ac:picMk id="7" creationId="{C722EB7B-BB7E-3E4A-BE51-34AECEB448F8}"/>
          </ac:picMkLst>
        </pc:picChg>
        <pc:picChg chg="add del mod">
          <ac:chgData name="Nelson PITA DE OLIM" userId="6fe01eec-0482-4f27-a806-189421589a48" providerId="ADAL" clId="{8CE2086C-B7AD-9D47-BE07-2ABD90EAB075}" dt="2022-12-02T09:41:52.796" v="41" actId="478"/>
          <ac:picMkLst>
            <pc:docMk/>
            <pc:sldMk cId="1408210638" sldId="604"/>
            <ac:picMk id="9" creationId="{EB511EC5-2094-61E8-2A3B-1F6B7BC2D474}"/>
          </ac:picMkLst>
        </pc:picChg>
        <pc:picChg chg="add mod">
          <ac:chgData name="Nelson PITA DE OLIM" userId="6fe01eec-0482-4f27-a806-189421589a48" providerId="ADAL" clId="{8CE2086C-B7AD-9D47-BE07-2ABD90EAB075}" dt="2022-12-02T09:42:01.567" v="42"/>
          <ac:picMkLst>
            <pc:docMk/>
            <pc:sldMk cId="1408210638" sldId="604"/>
            <ac:picMk id="10" creationId="{C8BF42C8-1B3E-F77F-E1BC-BA5A3E7D65D5}"/>
          </ac:picMkLst>
        </pc:picChg>
        <pc:picChg chg="add mod">
          <ac:chgData name="Nelson PITA DE OLIM" userId="6fe01eec-0482-4f27-a806-189421589a48" providerId="ADAL" clId="{8CE2086C-B7AD-9D47-BE07-2ABD90EAB075}" dt="2022-12-02T09:42:01.567" v="42"/>
          <ac:picMkLst>
            <pc:docMk/>
            <pc:sldMk cId="1408210638" sldId="604"/>
            <ac:picMk id="11" creationId="{0BC91537-FEA1-7906-41A2-6D424FC02B70}"/>
          </ac:picMkLst>
        </pc:picChg>
        <pc:picChg chg="del">
          <ac:chgData name="Nelson PITA DE OLIM" userId="6fe01eec-0482-4f27-a806-189421589a48" providerId="ADAL" clId="{8CE2086C-B7AD-9D47-BE07-2ABD90EAB075}" dt="2022-12-02T09:41:49.542" v="39" actId="478"/>
          <ac:picMkLst>
            <pc:docMk/>
            <pc:sldMk cId="1408210638" sldId="604"/>
            <ac:picMk id="13" creationId="{A467F932-A72D-CF42-A2BB-91BAAC6CB5C6}"/>
          </ac:picMkLst>
        </pc:picChg>
        <pc:picChg chg="add mod">
          <ac:chgData name="Nelson PITA DE OLIM" userId="6fe01eec-0482-4f27-a806-189421589a48" providerId="ADAL" clId="{8CE2086C-B7AD-9D47-BE07-2ABD90EAB075}" dt="2022-12-02T09:42:01.567" v="42"/>
          <ac:picMkLst>
            <pc:docMk/>
            <pc:sldMk cId="1408210638" sldId="604"/>
            <ac:picMk id="14" creationId="{166A9006-CAC9-CB59-C1E3-149C6CAE4623}"/>
          </ac:picMkLst>
        </pc:picChg>
        <pc:picChg chg="del mod">
          <ac:chgData name="Nelson PITA DE OLIM" userId="6fe01eec-0482-4f27-a806-189421589a48" providerId="ADAL" clId="{8CE2086C-B7AD-9D47-BE07-2ABD90EAB075}" dt="2022-12-02T09:26:47.475" v="9" actId="478"/>
          <ac:picMkLst>
            <pc:docMk/>
            <pc:sldMk cId="1408210638" sldId="604"/>
            <ac:picMk id="20" creationId="{EAE6BBF9-CB0F-ED4E-B60F-174CE0E8E36D}"/>
          </ac:picMkLst>
        </pc:picChg>
      </pc:sldChg>
      <pc:sldChg chg="addSp delSp modSp mod">
        <pc:chgData name="Nelson PITA DE OLIM" userId="6fe01eec-0482-4f27-a806-189421589a48" providerId="ADAL" clId="{8CE2086C-B7AD-9D47-BE07-2ABD90EAB075}" dt="2022-12-02T09:42:45.609" v="46" actId="14100"/>
        <pc:sldMkLst>
          <pc:docMk/>
          <pc:sldMk cId="3102237438" sldId="605"/>
        </pc:sldMkLst>
        <pc:spChg chg="mod">
          <ac:chgData name="Nelson PITA DE OLIM" userId="6fe01eec-0482-4f27-a806-189421589a48" providerId="ADAL" clId="{8CE2086C-B7AD-9D47-BE07-2ABD90EAB075}" dt="2022-12-02T09:42:45.609" v="46" actId="14100"/>
          <ac:spMkLst>
            <pc:docMk/>
            <pc:sldMk cId="3102237438" sldId="605"/>
            <ac:spMk id="2" creationId="{CFF46D54-B96C-2640-B8ED-2D599C0F7D7C}"/>
          </ac:spMkLst>
        </pc:spChg>
        <pc:picChg chg="add mod">
          <ac:chgData name="Nelson PITA DE OLIM" userId="6fe01eec-0482-4f27-a806-189421589a48" providerId="ADAL" clId="{8CE2086C-B7AD-9D47-BE07-2ABD90EAB075}" dt="2022-12-02T09:27:00.568" v="15"/>
          <ac:picMkLst>
            <pc:docMk/>
            <pc:sldMk cId="3102237438" sldId="605"/>
            <ac:picMk id="5" creationId="{367D63E0-FA26-4C41-CB03-128C2D254BB0}"/>
          </ac:picMkLst>
        </pc:picChg>
        <pc:picChg chg="add mod">
          <ac:chgData name="Nelson PITA DE OLIM" userId="6fe01eec-0482-4f27-a806-189421589a48" providerId="ADAL" clId="{8CE2086C-B7AD-9D47-BE07-2ABD90EAB075}" dt="2022-12-02T09:42:36.582" v="45"/>
          <ac:picMkLst>
            <pc:docMk/>
            <pc:sldMk cId="3102237438" sldId="605"/>
            <ac:picMk id="7" creationId="{1DB10250-EA3C-C35B-EA87-4D923A61C8FC}"/>
          </ac:picMkLst>
        </pc:picChg>
        <pc:picChg chg="add mod">
          <ac:chgData name="Nelson PITA DE OLIM" userId="6fe01eec-0482-4f27-a806-189421589a48" providerId="ADAL" clId="{8CE2086C-B7AD-9D47-BE07-2ABD90EAB075}" dt="2022-12-02T09:42:36.582" v="45"/>
          <ac:picMkLst>
            <pc:docMk/>
            <pc:sldMk cId="3102237438" sldId="605"/>
            <ac:picMk id="9" creationId="{F0E4025B-DF4A-6B27-38B0-4AED2096446C}"/>
          </ac:picMkLst>
        </pc:picChg>
        <pc:picChg chg="add mod">
          <ac:chgData name="Nelson PITA DE OLIM" userId="6fe01eec-0482-4f27-a806-189421589a48" providerId="ADAL" clId="{8CE2086C-B7AD-9D47-BE07-2ABD90EAB075}" dt="2022-12-02T09:42:36.582" v="45"/>
          <ac:picMkLst>
            <pc:docMk/>
            <pc:sldMk cId="3102237438" sldId="605"/>
            <ac:picMk id="10" creationId="{73BD5B10-5C38-BB96-EB1D-C48EE0DBF289}"/>
          </ac:picMkLst>
        </pc:picChg>
        <pc:picChg chg="del">
          <ac:chgData name="Nelson PITA DE OLIM" userId="6fe01eec-0482-4f27-a806-189421589a48" providerId="ADAL" clId="{8CE2086C-B7AD-9D47-BE07-2ABD90EAB075}" dt="2022-12-02T09:27:00.089" v="14" actId="478"/>
          <ac:picMkLst>
            <pc:docMk/>
            <pc:sldMk cId="3102237438" sldId="605"/>
            <ac:picMk id="35" creationId="{EBECC7D8-8D93-F640-942E-E3E2756590A6}"/>
          </ac:picMkLst>
        </pc:picChg>
      </pc:sldChg>
      <pc:sldChg chg="addSp delSp modSp mod">
        <pc:chgData name="Nelson PITA DE OLIM" userId="6fe01eec-0482-4f27-a806-189421589a48" providerId="ADAL" clId="{8CE2086C-B7AD-9D47-BE07-2ABD90EAB075}" dt="2022-12-02T11:30:34.355" v="65" actId="478"/>
        <pc:sldMkLst>
          <pc:docMk/>
          <pc:sldMk cId="2228316456" sldId="616"/>
        </pc:sldMkLst>
        <pc:cxnChg chg="add del">
          <ac:chgData name="Nelson PITA DE OLIM" userId="6fe01eec-0482-4f27-a806-189421589a48" providerId="ADAL" clId="{8CE2086C-B7AD-9D47-BE07-2ABD90EAB075}" dt="2022-12-02T11:30:34.355" v="65" actId="478"/>
          <ac:cxnSpMkLst>
            <pc:docMk/>
            <pc:sldMk cId="2228316456" sldId="616"/>
            <ac:cxnSpMk id="8" creationId="{1937EEB6-08E4-884E-943B-48F8181C4843}"/>
          </ac:cxnSpMkLst>
        </pc:cxnChg>
        <pc:cxnChg chg="add mod">
          <ac:chgData name="Nelson PITA DE OLIM" userId="6fe01eec-0482-4f27-a806-189421589a48" providerId="ADAL" clId="{8CE2086C-B7AD-9D47-BE07-2ABD90EAB075}" dt="2022-12-02T11:26:29.863" v="64" actId="693"/>
          <ac:cxnSpMkLst>
            <pc:docMk/>
            <pc:sldMk cId="2228316456" sldId="616"/>
            <ac:cxnSpMk id="9" creationId="{88583360-B664-D7D1-EB76-F1E9EF84E271}"/>
          </ac:cxnSpMkLst>
        </pc:cxnChg>
      </pc:sldChg>
      <pc:sldChg chg="addSp delSp modSp">
        <pc:chgData name="Nelson PITA DE OLIM" userId="6fe01eec-0482-4f27-a806-189421589a48" providerId="ADAL" clId="{8CE2086C-B7AD-9D47-BE07-2ABD90EAB075}" dt="2022-12-02T11:20:40.848" v="49" actId="478"/>
        <pc:sldMkLst>
          <pc:docMk/>
          <pc:sldMk cId="1726720555" sldId="618"/>
        </pc:sldMkLst>
        <pc:picChg chg="add del mod">
          <ac:chgData name="Nelson PITA DE OLIM" userId="6fe01eec-0482-4f27-a806-189421589a48" providerId="ADAL" clId="{8CE2086C-B7AD-9D47-BE07-2ABD90EAB075}" dt="2022-12-02T11:20:40.848" v="49" actId="478"/>
          <ac:picMkLst>
            <pc:docMk/>
            <pc:sldMk cId="1726720555" sldId="618"/>
            <ac:picMk id="2" creationId="{F3383457-F2A6-AF21-3AB3-3FAE2D1AE4DF}"/>
          </ac:picMkLst>
        </pc:picChg>
        <pc:picChg chg="add del mod">
          <ac:chgData name="Nelson PITA DE OLIM" userId="6fe01eec-0482-4f27-a806-189421589a48" providerId="ADAL" clId="{8CE2086C-B7AD-9D47-BE07-2ABD90EAB075}" dt="2022-12-02T11:20:39.628" v="48" actId="478"/>
          <ac:picMkLst>
            <pc:docMk/>
            <pc:sldMk cId="1726720555" sldId="618"/>
            <ac:picMk id="5" creationId="{6967FFF5-9162-2B76-0C24-4A7286AB1C90}"/>
          </ac:picMkLst>
        </pc:picChg>
        <pc:picChg chg="add del mod">
          <ac:chgData name="Nelson PITA DE OLIM" userId="6fe01eec-0482-4f27-a806-189421589a48" providerId="ADAL" clId="{8CE2086C-B7AD-9D47-BE07-2ABD90EAB075}" dt="2022-12-02T11:20:38.203" v="47" actId="478"/>
          <ac:picMkLst>
            <pc:docMk/>
            <pc:sldMk cId="1726720555" sldId="618"/>
            <ac:picMk id="7" creationId="{757B155B-CF81-325C-3A5D-80C98FFE3263}"/>
          </ac:picMkLst>
        </pc:picChg>
      </pc:sldChg>
      <pc:sldChg chg="addSp delSp modSp mod">
        <pc:chgData name="Nelson PITA DE OLIM" userId="6fe01eec-0482-4f27-a806-189421589a48" providerId="ADAL" clId="{8CE2086C-B7AD-9D47-BE07-2ABD90EAB075}" dt="2022-12-02T11:35:47.729" v="110" actId="1076"/>
        <pc:sldMkLst>
          <pc:docMk/>
          <pc:sldMk cId="244594822" sldId="639"/>
        </pc:sldMkLst>
        <pc:spChg chg="add mod">
          <ac:chgData name="Nelson PITA DE OLIM" userId="6fe01eec-0482-4f27-a806-189421589a48" providerId="ADAL" clId="{8CE2086C-B7AD-9D47-BE07-2ABD90EAB075}" dt="2022-12-02T11:35:44.785" v="109" actId="1076"/>
          <ac:spMkLst>
            <pc:docMk/>
            <pc:sldMk cId="244594822" sldId="639"/>
            <ac:spMk id="2" creationId="{AF2C7BF9-3259-81D2-C811-463CEFAA64E4}"/>
          </ac:spMkLst>
        </pc:spChg>
        <pc:spChg chg="del">
          <ac:chgData name="Nelson PITA DE OLIM" userId="6fe01eec-0482-4f27-a806-189421589a48" providerId="ADAL" clId="{8CE2086C-B7AD-9D47-BE07-2ABD90EAB075}" dt="2022-12-02T11:35:18.264" v="106" actId="26606"/>
          <ac:spMkLst>
            <pc:docMk/>
            <pc:sldMk cId="244594822" sldId="639"/>
            <ac:spMk id="7" creationId="{0E2C418B-6CE1-E841-B6AF-C8A30836C84B}"/>
          </ac:spMkLst>
        </pc:spChg>
        <pc:graphicFrameChg chg="add">
          <ac:chgData name="Nelson PITA DE OLIM" userId="6fe01eec-0482-4f27-a806-189421589a48" providerId="ADAL" clId="{8CE2086C-B7AD-9D47-BE07-2ABD90EAB075}" dt="2022-12-02T11:35:18.264" v="106" actId="26606"/>
          <ac:graphicFrameMkLst>
            <pc:docMk/>
            <pc:sldMk cId="244594822" sldId="639"/>
            <ac:graphicFrameMk id="1028" creationId="{B5E34082-69ED-447A-1AC8-F5695D04DAF4}"/>
          </ac:graphicFrameMkLst>
        </pc:graphicFrameChg>
        <pc:picChg chg="add mod">
          <ac:chgData name="Nelson PITA DE OLIM" userId="6fe01eec-0482-4f27-a806-189421589a48" providerId="ADAL" clId="{8CE2086C-B7AD-9D47-BE07-2ABD90EAB075}" dt="2022-12-02T11:35:47.729" v="110" actId="1076"/>
          <ac:picMkLst>
            <pc:docMk/>
            <pc:sldMk cId="244594822" sldId="639"/>
            <ac:picMk id="1026" creationId="{1907ACF7-D65A-0C83-9A13-92DD23E6FA8A}"/>
          </ac:picMkLst>
        </pc:picChg>
      </pc:sldChg>
      <pc:sldChg chg="addSp modSp">
        <pc:chgData name="Nelson PITA DE OLIM" userId="6fe01eec-0482-4f27-a806-189421589a48" providerId="ADAL" clId="{8CE2086C-B7AD-9D47-BE07-2ABD90EAB075}" dt="2022-12-02T11:22:38.584" v="56"/>
        <pc:sldMkLst>
          <pc:docMk/>
          <pc:sldMk cId="1820981755" sldId="643"/>
        </pc:sldMkLst>
        <pc:picChg chg="add mod">
          <ac:chgData name="Nelson PITA DE OLIM" userId="6fe01eec-0482-4f27-a806-189421589a48" providerId="ADAL" clId="{8CE2086C-B7AD-9D47-BE07-2ABD90EAB075}" dt="2022-12-02T11:22:38.584" v="56"/>
          <ac:picMkLst>
            <pc:docMk/>
            <pc:sldMk cId="1820981755" sldId="643"/>
            <ac:picMk id="2" creationId="{8E88D19B-9C2F-909D-5878-9A2BF1D92656}"/>
          </ac:picMkLst>
        </pc:picChg>
        <pc:picChg chg="add mod">
          <ac:chgData name="Nelson PITA DE OLIM" userId="6fe01eec-0482-4f27-a806-189421589a48" providerId="ADAL" clId="{8CE2086C-B7AD-9D47-BE07-2ABD90EAB075}" dt="2022-12-02T11:22:38.584" v="56"/>
          <ac:picMkLst>
            <pc:docMk/>
            <pc:sldMk cId="1820981755" sldId="643"/>
            <ac:picMk id="5" creationId="{F2A3DB42-A3D0-F617-2EC3-B3BD0CFFB7A0}"/>
          </ac:picMkLst>
        </pc:picChg>
        <pc:picChg chg="add mod">
          <ac:chgData name="Nelson PITA DE OLIM" userId="6fe01eec-0482-4f27-a806-189421589a48" providerId="ADAL" clId="{8CE2086C-B7AD-9D47-BE07-2ABD90EAB075}" dt="2022-12-02T11:22:38.584" v="56"/>
          <ac:picMkLst>
            <pc:docMk/>
            <pc:sldMk cId="1820981755" sldId="643"/>
            <ac:picMk id="7" creationId="{8EA299E8-562F-444E-D7F4-EF47E55BC292}"/>
          </ac:picMkLst>
        </pc:picChg>
      </pc:sldChg>
      <pc:sldChg chg="addSp modSp mod">
        <pc:chgData name="Nelson PITA DE OLIM" userId="6fe01eec-0482-4f27-a806-189421589a48" providerId="ADAL" clId="{8CE2086C-B7AD-9D47-BE07-2ABD90EAB075}" dt="2022-12-02T11:21:52.952" v="51" actId="1076"/>
        <pc:sldMkLst>
          <pc:docMk/>
          <pc:sldMk cId="366267442" sldId="646"/>
        </pc:sldMkLst>
        <pc:spChg chg="add mod">
          <ac:chgData name="Nelson PITA DE OLIM" userId="6fe01eec-0482-4f27-a806-189421589a48" providerId="ADAL" clId="{8CE2086C-B7AD-9D47-BE07-2ABD90EAB075}" dt="2022-12-02T11:21:52.952" v="51" actId="1076"/>
          <ac:spMkLst>
            <pc:docMk/>
            <pc:sldMk cId="366267442" sldId="646"/>
            <ac:spMk id="2" creationId="{CC953C86-CC3A-11F0-FCD6-97C485B3ABCD}"/>
          </ac:spMkLst>
        </pc:spChg>
      </pc:sldChg>
      <pc:sldChg chg="addSp delSp modSp mod">
        <pc:chgData name="Nelson PITA DE OLIM" userId="6fe01eec-0482-4f27-a806-189421589a48" providerId="ADAL" clId="{8CE2086C-B7AD-9D47-BE07-2ABD90EAB075}" dt="2022-12-02T11:22:05.322" v="54"/>
        <pc:sldMkLst>
          <pc:docMk/>
          <pc:sldMk cId="3711505954" sldId="648"/>
        </pc:sldMkLst>
        <pc:spChg chg="add del mod">
          <ac:chgData name="Nelson PITA DE OLIM" userId="6fe01eec-0482-4f27-a806-189421589a48" providerId="ADAL" clId="{8CE2086C-B7AD-9D47-BE07-2ABD90EAB075}" dt="2022-12-02T11:22:00.576" v="53" actId="478"/>
          <ac:spMkLst>
            <pc:docMk/>
            <pc:sldMk cId="3711505954" sldId="648"/>
            <ac:spMk id="2" creationId="{6838EFE1-5A8B-80CB-345B-4AAE4FE17FB7}"/>
          </ac:spMkLst>
        </pc:spChg>
        <pc:spChg chg="add mod">
          <ac:chgData name="Nelson PITA DE OLIM" userId="6fe01eec-0482-4f27-a806-189421589a48" providerId="ADAL" clId="{8CE2086C-B7AD-9D47-BE07-2ABD90EAB075}" dt="2022-12-02T11:22:05.322" v="54"/>
          <ac:spMkLst>
            <pc:docMk/>
            <pc:sldMk cId="3711505954" sldId="648"/>
            <ac:spMk id="3" creationId="{F3F3CBC4-7828-E5B3-4883-A7DF6158E3F0}"/>
          </ac:spMkLst>
        </pc:spChg>
      </pc:sldChg>
      <pc:sldChg chg="addSp modSp">
        <pc:chgData name="Nelson PITA DE OLIM" userId="6fe01eec-0482-4f27-a806-189421589a48" providerId="ADAL" clId="{8CE2086C-B7AD-9D47-BE07-2ABD90EAB075}" dt="2022-12-02T11:22:09.696" v="55"/>
        <pc:sldMkLst>
          <pc:docMk/>
          <pc:sldMk cId="1956505623" sldId="649"/>
        </pc:sldMkLst>
        <pc:spChg chg="add mod">
          <ac:chgData name="Nelson PITA DE OLIM" userId="6fe01eec-0482-4f27-a806-189421589a48" providerId="ADAL" clId="{8CE2086C-B7AD-9D47-BE07-2ABD90EAB075}" dt="2022-12-02T11:22:09.696" v="55"/>
          <ac:spMkLst>
            <pc:docMk/>
            <pc:sldMk cId="1956505623" sldId="649"/>
            <ac:spMk id="2" creationId="{BA76857F-CF7D-E14B-2843-DC86543248E9}"/>
          </ac:spMkLst>
        </pc:spChg>
      </pc:sldChg>
    </pc:docChg>
  </pc:docChgLst>
  <pc:docChgLst>
    <pc:chgData name="PITA DE OLIM, Nelson" userId="6fe01eec-0482-4f27-a806-189421589a48" providerId="ADAL" clId="{8CE2086C-B7AD-9D47-BE07-2ABD90EAB075}"/>
    <pc:docChg chg="custSel addSld modSld">
      <pc:chgData name="PITA DE OLIM, Nelson" userId="6fe01eec-0482-4f27-a806-189421589a48" providerId="ADAL" clId="{8CE2086C-B7AD-9D47-BE07-2ABD90EAB075}" dt="2022-12-18T11:14:46.282" v="144"/>
      <pc:docMkLst>
        <pc:docMk/>
      </pc:docMkLst>
      <pc:sldChg chg="addSp modSp">
        <pc:chgData name="PITA DE OLIM, Nelson" userId="6fe01eec-0482-4f27-a806-189421589a48" providerId="ADAL" clId="{8CE2086C-B7AD-9D47-BE07-2ABD90EAB075}" dt="2022-12-05T12:03:10.627" v="98" actId="164"/>
        <pc:sldMkLst>
          <pc:docMk/>
          <pc:sldMk cId="2350344708" sldId="573"/>
        </pc:sldMkLst>
        <pc:grpChg chg="add mod">
          <ac:chgData name="PITA DE OLIM, Nelson" userId="6fe01eec-0482-4f27-a806-189421589a48" providerId="ADAL" clId="{8CE2086C-B7AD-9D47-BE07-2ABD90EAB075}" dt="2022-12-05T12:03:10.627" v="98" actId="164"/>
          <ac:grpSpMkLst>
            <pc:docMk/>
            <pc:sldMk cId="2350344708" sldId="573"/>
            <ac:grpSpMk id="9" creationId="{4E1D0254-8E1B-BEA0-C0B1-05E9D31F9257}"/>
          </ac:grpSpMkLst>
        </pc:grpChg>
        <pc:picChg chg="mod">
          <ac:chgData name="PITA DE OLIM, Nelson" userId="6fe01eec-0482-4f27-a806-189421589a48" providerId="ADAL" clId="{8CE2086C-B7AD-9D47-BE07-2ABD90EAB075}" dt="2022-12-05T12:03:10.627" v="98" actId="164"/>
          <ac:picMkLst>
            <pc:docMk/>
            <pc:sldMk cId="2350344708" sldId="573"/>
            <ac:picMk id="5" creationId="{D9A612B5-95E6-A34A-61A5-ADB30CF6487A}"/>
          </ac:picMkLst>
        </pc:picChg>
        <pc:picChg chg="mod">
          <ac:chgData name="PITA DE OLIM, Nelson" userId="6fe01eec-0482-4f27-a806-189421589a48" providerId="ADAL" clId="{8CE2086C-B7AD-9D47-BE07-2ABD90EAB075}" dt="2022-12-05T12:03:10.627" v="98" actId="164"/>
          <ac:picMkLst>
            <pc:docMk/>
            <pc:sldMk cId="2350344708" sldId="573"/>
            <ac:picMk id="7" creationId="{B22DF562-BC4D-4D01-D816-642B5674CE29}"/>
          </ac:picMkLst>
        </pc:picChg>
        <pc:picChg chg="mod">
          <ac:chgData name="PITA DE OLIM, Nelson" userId="6fe01eec-0482-4f27-a806-189421589a48" providerId="ADAL" clId="{8CE2086C-B7AD-9D47-BE07-2ABD90EAB075}" dt="2022-12-05T12:03:10.627" v="98" actId="164"/>
          <ac:picMkLst>
            <pc:docMk/>
            <pc:sldMk cId="2350344708" sldId="573"/>
            <ac:picMk id="8" creationId="{4A2FE36B-8162-A37B-8FC1-199DE7F41484}"/>
          </ac:picMkLst>
        </pc:picChg>
      </pc:sldChg>
      <pc:sldChg chg="addSp delSp modSp mod modAnim">
        <pc:chgData name="PITA DE OLIM, Nelson" userId="6fe01eec-0482-4f27-a806-189421589a48" providerId="ADAL" clId="{8CE2086C-B7AD-9D47-BE07-2ABD90EAB075}" dt="2022-12-05T12:07:26.925" v="138"/>
        <pc:sldMkLst>
          <pc:docMk/>
          <pc:sldMk cId="885216508" sldId="608"/>
        </pc:sldMkLst>
        <pc:spChg chg="del">
          <ac:chgData name="PITA DE OLIM, Nelson" userId="6fe01eec-0482-4f27-a806-189421589a48" providerId="ADAL" clId="{8CE2086C-B7AD-9D47-BE07-2ABD90EAB075}" dt="2022-12-05T12:04:18.670" v="105" actId="478"/>
          <ac:spMkLst>
            <pc:docMk/>
            <pc:sldMk cId="885216508" sldId="608"/>
            <ac:spMk id="3" creationId="{E7D82E6A-DA77-5C4F-A196-C36FE86DCB02}"/>
          </ac:spMkLst>
        </pc:spChg>
        <pc:spChg chg="add del mod">
          <ac:chgData name="PITA DE OLIM, Nelson" userId="6fe01eec-0482-4f27-a806-189421589a48" providerId="ADAL" clId="{8CE2086C-B7AD-9D47-BE07-2ABD90EAB075}" dt="2022-12-05T12:04:21.932" v="106" actId="478"/>
          <ac:spMkLst>
            <pc:docMk/>
            <pc:sldMk cId="885216508" sldId="608"/>
            <ac:spMk id="4" creationId="{D47687E2-55AB-2D97-2BE9-07E04357B58D}"/>
          </ac:spMkLst>
        </pc:spChg>
        <pc:spChg chg="add mod">
          <ac:chgData name="PITA DE OLIM, Nelson" userId="6fe01eec-0482-4f27-a806-189421589a48" providerId="ADAL" clId="{8CE2086C-B7AD-9D47-BE07-2ABD90EAB075}" dt="2022-12-05T12:04:27.512" v="107"/>
          <ac:spMkLst>
            <pc:docMk/>
            <pc:sldMk cId="885216508" sldId="608"/>
            <ac:spMk id="5" creationId="{B8733ADC-77AD-06A0-8CDD-21CFF4A46CB8}"/>
          </ac:spMkLst>
        </pc:spChg>
        <pc:spChg chg="add mod">
          <ac:chgData name="PITA DE OLIM, Nelson" userId="6fe01eec-0482-4f27-a806-189421589a48" providerId="ADAL" clId="{8CE2086C-B7AD-9D47-BE07-2ABD90EAB075}" dt="2022-12-05T12:05:46.825" v="126" actId="164"/>
          <ac:spMkLst>
            <pc:docMk/>
            <pc:sldMk cId="885216508" sldId="608"/>
            <ac:spMk id="7" creationId="{A56A1288-0B0F-BA63-64A5-4ACAF42F19B8}"/>
          </ac:spMkLst>
        </pc:spChg>
        <pc:spChg chg="add mod">
          <ac:chgData name="PITA DE OLIM, Nelson" userId="6fe01eec-0482-4f27-a806-189421589a48" providerId="ADAL" clId="{8CE2086C-B7AD-9D47-BE07-2ABD90EAB075}" dt="2022-12-05T12:05:56.136" v="127" actId="164"/>
          <ac:spMkLst>
            <pc:docMk/>
            <pc:sldMk cId="885216508" sldId="608"/>
            <ac:spMk id="9" creationId="{397ADBD5-BE2C-6CC6-387F-FC81D255FD97}"/>
          </ac:spMkLst>
        </pc:spChg>
        <pc:spChg chg="del">
          <ac:chgData name="PITA DE OLIM, Nelson" userId="6fe01eec-0482-4f27-a806-189421589a48" providerId="ADAL" clId="{8CE2086C-B7AD-9D47-BE07-2ABD90EAB075}" dt="2022-12-05T12:03:46.843" v="101" actId="478"/>
          <ac:spMkLst>
            <pc:docMk/>
            <pc:sldMk cId="885216508" sldId="608"/>
            <ac:spMk id="16" creationId="{613A43F2-CE68-D440-B0DA-ACFB1F33B227}"/>
          </ac:spMkLst>
        </pc:spChg>
        <pc:spChg chg="mod">
          <ac:chgData name="PITA DE OLIM, Nelson" userId="6fe01eec-0482-4f27-a806-189421589a48" providerId="ADAL" clId="{8CE2086C-B7AD-9D47-BE07-2ABD90EAB075}" dt="2022-12-05T12:04:34.140" v="108" actId="1076"/>
          <ac:spMkLst>
            <pc:docMk/>
            <pc:sldMk cId="885216508" sldId="608"/>
            <ac:spMk id="17" creationId="{5B744715-9B0D-9C4E-B391-4C02BED563EE}"/>
          </ac:spMkLst>
        </pc:spChg>
        <pc:grpChg chg="add mod">
          <ac:chgData name="PITA DE OLIM, Nelson" userId="6fe01eec-0482-4f27-a806-189421589a48" providerId="ADAL" clId="{8CE2086C-B7AD-9D47-BE07-2ABD90EAB075}" dt="2022-12-05T12:06:16.032" v="129" actId="171"/>
          <ac:grpSpMkLst>
            <pc:docMk/>
            <pc:sldMk cId="885216508" sldId="608"/>
            <ac:grpSpMk id="10" creationId="{FD4318C2-DE79-9962-27B6-529D423A8E6C}"/>
          </ac:grpSpMkLst>
        </pc:grpChg>
        <pc:grpChg chg="add mod">
          <ac:chgData name="PITA DE OLIM, Nelson" userId="6fe01eec-0482-4f27-a806-189421589a48" providerId="ADAL" clId="{8CE2086C-B7AD-9D47-BE07-2ABD90EAB075}" dt="2022-12-05T12:06:33.124" v="134" actId="171"/>
          <ac:grpSpMkLst>
            <pc:docMk/>
            <pc:sldMk cId="885216508" sldId="608"/>
            <ac:grpSpMk id="11" creationId="{33C7C68B-F26D-8303-193E-21AC112E0126}"/>
          </ac:grpSpMkLst>
        </pc:grpChg>
        <pc:picChg chg="mod">
          <ac:chgData name="PITA DE OLIM, Nelson" userId="6fe01eec-0482-4f27-a806-189421589a48" providerId="ADAL" clId="{8CE2086C-B7AD-9D47-BE07-2ABD90EAB075}" dt="2022-12-05T12:05:56.136" v="127" actId="164"/>
          <ac:picMkLst>
            <pc:docMk/>
            <pc:sldMk cId="885216508" sldId="608"/>
            <ac:picMk id="18" creationId="{98D95766-3512-F341-9685-DFE45A298D41}"/>
          </ac:picMkLst>
        </pc:picChg>
        <pc:picChg chg="mod">
          <ac:chgData name="PITA DE OLIM, Nelson" userId="6fe01eec-0482-4f27-a806-189421589a48" providerId="ADAL" clId="{8CE2086C-B7AD-9D47-BE07-2ABD90EAB075}" dt="2022-12-05T12:05:46.825" v="126" actId="164"/>
          <ac:picMkLst>
            <pc:docMk/>
            <pc:sldMk cId="885216508" sldId="608"/>
            <ac:picMk id="26" creationId="{389D0135-484A-E740-B7E0-5CE846C92B17}"/>
          </ac:picMkLst>
        </pc:picChg>
      </pc:sldChg>
      <pc:sldChg chg="addSp modSp modAnim">
        <pc:chgData name="PITA DE OLIM, Nelson" userId="6fe01eec-0482-4f27-a806-189421589a48" providerId="ADAL" clId="{8CE2086C-B7AD-9D47-BE07-2ABD90EAB075}" dt="2022-12-18T11:14:46.282" v="144"/>
        <pc:sldMkLst>
          <pc:docMk/>
          <pc:sldMk cId="2228316456" sldId="616"/>
        </pc:sldMkLst>
        <pc:grpChg chg="mod">
          <ac:chgData name="PITA DE OLIM, Nelson" userId="6fe01eec-0482-4f27-a806-189421589a48" providerId="ADAL" clId="{8CE2086C-B7AD-9D47-BE07-2ABD90EAB075}" dt="2022-12-18T11:14:44.088" v="143" actId="164"/>
          <ac:grpSpMkLst>
            <pc:docMk/>
            <pc:sldMk cId="2228316456" sldId="616"/>
            <ac:grpSpMk id="2" creationId="{C9E5AEB9-9E50-354E-B1A7-4D606AC955C1}"/>
          </ac:grpSpMkLst>
        </pc:grpChg>
        <pc:grpChg chg="add mod">
          <ac:chgData name="PITA DE OLIM, Nelson" userId="6fe01eec-0482-4f27-a806-189421589a48" providerId="ADAL" clId="{8CE2086C-B7AD-9D47-BE07-2ABD90EAB075}" dt="2022-12-18T11:14:44.088" v="143" actId="164"/>
          <ac:grpSpMkLst>
            <pc:docMk/>
            <pc:sldMk cId="2228316456" sldId="616"/>
            <ac:grpSpMk id="8" creationId="{B293E1F1-928C-F368-DADA-1A77D78DB2A8}"/>
          </ac:grpSpMkLst>
        </pc:grpChg>
        <pc:cxnChg chg="mod">
          <ac:chgData name="PITA DE OLIM, Nelson" userId="6fe01eec-0482-4f27-a806-189421589a48" providerId="ADAL" clId="{8CE2086C-B7AD-9D47-BE07-2ABD90EAB075}" dt="2022-12-18T11:14:44.088" v="143" actId="164"/>
          <ac:cxnSpMkLst>
            <pc:docMk/>
            <pc:sldMk cId="2228316456" sldId="616"/>
            <ac:cxnSpMk id="9" creationId="{88583360-B664-D7D1-EB76-F1E9EF84E271}"/>
          </ac:cxnSpMkLst>
        </pc:cxnChg>
      </pc:sldChg>
      <pc:sldChg chg="addSp delSp modSp mod">
        <pc:chgData name="PITA DE OLIM, Nelson" userId="6fe01eec-0482-4f27-a806-189421589a48" providerId="ADAL" clId="{8CE2086C-B7AD-9D47-BE07-2ABD90EAB075}" dt="2022-12-02T11:54:04.350" v="22" actId="113"/>
        <pc:sldMkLst>
          <pc:docMk/>
          <pc:sldMk cId="244594822" sldId="639"/>
        </pc:sldMkLst>
        <pc:spChg chg="del">
          <ac:chgData name="PITA DE OLIM, Nelson" userId="6fe01eec-0482-4f27-a806-189421589a48" providerId="ADAL" clId="{8CE2086C-B7AD-9D47-BE07-2ABD90EAB075}" dt="2022-12-02T11:36:47.513" v="1" actId="478"/>
          <ac:spMkLst>
            <pc:docMk/>
            <pc:sldMk cId="244594822" sldId="639"/>
            <ac:spMk id="2" creationId="{AF2C7BF9-3259-81D2-C811-463CEFAA64E4}"/>
          </ac:spMkLst>
        </pc:spChg>
        <pc:spChg chg="add del mod">
          <ac:chgData name="PITA DE OLIM, Nelson" userId="6fe01eec-0482-4f27-a806-189421589a48" providerId="ADAL" clId="{8CE2086C-B7AD-9D47-BE07-2ABD90EAB075}" dt="2022-12-02T11:38:25.685" v="5" actId="478"/>
          <ac:spMkLst>
            <pc:docMk/>
            <pc:sldMk cId="244594822" sldId="639"/>
            <ac:spMk id="5" creationId="{CF625008-188A-0365-D813-FEBF7848D2A8}"/>
          </ac:spMkLst>
        </pc:spChg>
        <pc:spChg chg="add mod">
          <ac:chgData name="PITA DE OLIM, Nelson" userId="6fe01eec-0482-4f27-a806-189421589a48" providerId="ADAL" clId="{8CE2086C-B7AD-9D47-BE07-2ABD90EAB075}" dt="2022-12-02T11:38:21.067" v="4"/>
          <ac:spMkLst>
            <pc:docMk/>
            <pc:sldMk cId="244594822" sldId="639"/>
            <ac:spMk id="7" creationId="{FE57A94A-0BC3-B5E1-B5EE-301D003CDEF5}"/>
          </ac:spMkLst>
        </pc:spChg>
        <pc:graphicFrameChg chg="mod modGraphic">
          <ac:chgData name="PITA DE OLIM, Nelson" userId="6fe01eec-0482-4f27-a806-189421589a48" providerId="ADAL" clId="{8CE2086C-B7AD-9D47-BE07-2ABD90EAB075}" dt="2022-12-02T11:54:04.350" v="22" actId="113"/>
          <ac:graphicFrameMkLst>
            <pc:docMk/>
            <pc:sldMk cId="244594822" sldId="639"/>
            <ac:graphicFrameMk id="1028" creationId="{B5E34082-69ED-447A-1AC8-F5695D04DAF4}"/>
          </ac:graphicFrameMkLst>
        </pc:graphicFrameChg>
        <pc:picChg chg="add del mod">
          <ac:chgData name="PITA DE OLIM, Nelson" userId="6fe01eec-0482-4f27-a806-189421589a48" providerId="ADAL" clId="{8CE2086C-B7AD-9D47-BE07-2ABD90EAB075}" dt="2022-12-02T11:38:25.685" v="5" actId="478"/>
          <ac:picMkLst>
            <pc:docMk/>
            <pc:sldMk cId="244594822" sldId="639"/>
            <ac:picMk id="4" creationId="{812B19C5-C52F-EA8A-A79C-E637C702B95E}"/>
          </ac:picMkLst>
        </pc:picChg>
        <pc:picChg chg="add mod">
          <ac:chgData name="PITA DE OLIM, Nelson" userId="6fe01eec-0482-4f27-a806-189421589a48" providerId="ADAL" clId="{8CE2086C-B7AD-9D47-BE07-2ABD90EAB075}" dt="2022-12-02T11:38:21.067" v="4"/>
          <ac:picMkLst>
            <pc:docMk/>
            <pc:sldMk cId="244594822" sldId="639"/>
            <ac:picMk id="10" creationId="{B69206F8-7212-A471-C13B-3A0748FAAAC6}"/>
          </ac:picMkLst>
        </pc:picChg>
        <pc:picChg chg="del">
          <ac:chgData name="PITA DE OLIM, Nelson" userId="6fe01eec-0482-4f27-a806-189421589a48" providerId="ADAL" clId="{8CE2086C-B7AD-9D47-BE07-2ABD90EAB075}" dt="2022-12-02T11:36:45.866" v="0" actId="478"/>
          <ac:picMkLst>
            <pc:docMk/>
            <pc:sldMk cId="244594822" sldId="639"/>
            <ac:picMk id="1026" creationId="{1907ACF7-D65A-0C83-9A13-92DD23E6FA8A}"/>
          </ac:picMkLst>
        </pc:picChg>
      </pc:sldChg>
      <pc:sldChg chg="addSp modSp">
        <pc:chgData name="PITA DE OLIM, Nelson" userId="6fe01eec-0482-4f27-a806-189421589a48" providerId="ADAL" clId="{8CE2086C-B7AD-9D47-BE07-2ABD90EAB075}" dt="2022-12-18T11:14:05.073" v="141"/>
        <pc:sldMkLst>
          <pc:docMk/>
          <pc:sldMk cId="1011404936" sldId="640"/>
        </pc:sldMkLst>
        <pc:grpChg chg="add mod">
          <ac:chgData name="PITA DE OLIM, Nelson" userId="6fe01eec-0482-4f27-a806-189421589a48" providerId="ADAL" clId="{8CE2086C-B7AD-9D47-BE07-2ABD90EAB075}" dt="2022-12-18T11:14:05.073" v="141"/>
          <ac:grpSpMkLst>
            <pc:docMk/>
            <pc:sldMk cId="1011404936" sldId="640"/>
            <ac:grpSpMk id="6" creationId="{1C6F339A-C572-3270-1302-2A3D4E1B36E3}"/>
          </ac:grpSpMkLst>
        </pc:grpChg>
        <pc:picChg chg="mod">
          <ac:chgData name="PITA DE OLIM, Nelson" userId="6fe01eec-0482-4f27-a806-189421589a48" providerId="ADAL" clId="{8CE2086C-B7AD-9D47-BE07-2ABD90EAB075}" dt="2022-12-18T11:14:05.073" v="141"/>
          <ac:picMkLst>
            <pc:docMk/>
            <pc:sldMk cId="1011404936" sldId="640"/>
            <ac:picMk id="16" creationId="{D12E581C-73EC-A0D3-862D-90DE185ADE82}"/>
          </ac:picMkLst>
        </pc:picChg>
        <pc:picChg chg="mod">
          <ac:chgData name="PITA DE OLIM, Nelson" userId="6fe01eec-0482-4f27-a806-189421589a48" providerId="ADAL" clId="{8CE2086C-B7AD-9D47-BE07-2ABD90EAB075}" dt="2022-12-18T11:14:05.073" v="141"/>
          <ac:picMkLst>
            <pc:docMk/>
            <pc:sldMk cId="1011404936" sldId="640"/>
            <ac:picMk id="17" creationId="{8BB6E648-7E9E-CCB3-0342-A8B96E47498C}"/>
          </ac:picMkLst>
        </pc:picChg>
        <pc:picChg chg="mod">
          <ac:chgData name="PITA DE OLIM, Nelson" userId="6fe01eec-0482-4f27-a806-189421589a48" providerId="ADAL" clId="{8CE2086C-B7AD-9D47-BE07-2ABD90EAB075}" dt="2022-12-18T11:14:05.073" v="141"/>
          <ac:picMkLst>
            <pc:docMk/>
            <pc:sldMk cId="1011404936" sldId="640"/>
            <ac:picMk id="25" creationId="{25C56BF0-0D28-FCCE-1528-F85AE77129C0}"/>
          </ac:picMkLst>
        </pc:picChg>
      </pc:sldChg>
      <pc:sldChg chg="addSp modSp">
        <pc:chgData name="PITA DE OLIM, Nelson" userId="6fe01eec-0482-4f27-a806-189421589a48" providerId="ADAL" clId="{8CE2086C-B7AD-9D47-BE07-2ABD90EAB075}" dt="2022-12-18T11:14:12.194" v="142"/>
        <pc:sldMkLst>
          <pc:docMk/>
          <pc:sldMk cId="1441239953" sldId="641"/>
        </pc:sldMkLst>
        <pc:grpChg chg="add mod">
          <ac:chgData name="PITA DE OLIM, Nelson" userId="6fe01eec-0482-4f27-a806-189421589a48" providerId="ADAL" clId="{8CE2086C-B7AD-9D47-BE07-2ABD90EAB075}" dt="2022-12-18T11:14:12.194" v="142"/>
          <ac:grpSpMkLst>
            <pc:docMk/>
            <pc:sldMk cId="1441239953" sldId="641"/>
            <ac:grpSpMk id="13" creationId="{C31A0664-2E9E-1599-8EB8-A6BD58D0FBD3}"/>
          </ac:grpSpMkLst>
        </pc:grpChg>
        <pc:picChg chg="mod">
          <ac:chgData name="PITA DE OLIM, Nelson" userId="6fe01eec-0482-4f27-a806-189421589a48" providerId="ADAL" clId="{8CE2086C-B7AD-9D47-BE07-2ABD90EAB075}" dt="2022-12-18T11:14:12.194" v="142"/>
          <ac:picMkLst>
            <pc:docMk/>
            <pc:sldMk cId="1441239953" sldId="641"/>
            <ac:picMk id="16" creationId="{EB15E30A-4223-B791-5E79-748AA7ECF97A}"/>
          </ac:picMkLst>
        </pc:picChg>
        <pc:picChg chg="mod">
          <ac:chgData name="PITA DE OLIM, Nelson" userId="6fe01eec-0482-4f27-a806-189421589a48" providerId="ADAL" clId="{8CE2086C-B7AD-9D47-BE07-2ABD90EAB075}" dt="2022-12-18T11:14:12.194" v="142"/>
          <ac:picMkLst>
            <pc:docMk/>
            <pc:sldMk cId="1441239953" sldId="641"/>
            <ac:picMk id="17" creationId="{155D176B-7ACC-714B-129F-273B7A85EF7B}"/>
          </ac:picMkLst>
        </pc:picChg>
        <pc:picChg chg="mod">
          <ac:chgData name="PITA DE OLIM, Nelson" userId="6fe01eec-0482-4f27-a806-189421589a48" providerId="ADAL" clId="{8CE2086C-B7AD-9D47-BE07-2ABD90EAB075}" dt="2022-12-18T11:14:12.194" v="142"/>
          <ac:picMkLst>
            <pc:docMk/>
            <pc:sldMk cId="1441239953" sldId="641"/>
            <ac:picMk id="33" creationId="{99FE5BA4-E9CB-56B4-7302-B16135C24974}"/>
          </ac:picMkLst>
        </pc:picChg>
      </pc:sldChg>
      <pc:sldChg chg="addSp delSp modSp mod">
        <pc:chgData name="PITA DE OLIM, Nelson" userId="6fe01eec-0482-4f27-a806-189421589a48" providerId="ADAL" clId="{8CE2086C-B7AD-9D47-BE07-2ABD90EAB075}" dt="2022-12-18T11:14:03.072" v="140" actId="478"/>
        <pc:sldMkLst>
          <pc:docMk/>
          <pc:sldMk cId="1109269600" sldId="642"/>
        </pc:sldMkLst>
        <pc:grpChg chg="add del mod">
          <ac:chgData name="PITA DE OLIM, Nelson" userId="6fe01eec-0482-4f27-a806-189421589a48" providerId="ADAL" clId="{8CE2086C-B7AD-9D47-BE07-2ABD90EAB075}" dt="2022-12-18T11:14:03.072" v="140" actId="478"/>
          <ac:grpSpMkLst>
            <pc:docMk/>
            <pc:sldMk cId="1109269600" sldId="642"/>
            <ac:grpSpMk id="2" creationId="{EB737702-8762-39C0-DBD1-55AC19CAE8A7}"/>
          </ac:grpSpMkLst>
        </pc:grpChg>
        <pc:picChg chg="mod">
          <ac:chgData name="PITA DE OLIM, Nelson" userId="6fe01eec-0482-4f27-a806-189421589a48" providerId="ADAL" clId="{8CE2086C-B7AD-9D47-BE07-2ABD90EAB075}" dt="2022-12-18T11:14:00.698" v="139"/>
          <ac:picMkLst>
            <pc:docMk/>
            <pc:sldMk cId="1109269600" sldId="642"/>
            <ac:picMk id="5" creationId="{F220E564-164C-36C3-2BFF-F26994DB2212}"/>
          </ac:picMkLst>
        </pc:picChg>
        <pc:picChg chg="mod">
          <ac:chgData name="PITA DE OLIM, Nelson" userId="6fe01eec-0482-4f27-a806-189421589a48" providerId="ADAL" clId="{8CE2086C-B7AD-9D47-BE07-2ABD90EAB075}" dt="2022-12-18T11:14:00.698" v="139"/>
          <ac:picMkLst>
            <pc:docMk/>
            <pc:sldMk cId="1109269600" sldId="642"/>
            <ac:picMk id="7" creationId="{10331F1C-B481-2CC3-B123-94D518AC1BFB}"/>
          </ac:picMkLst>
        </pc:picChg>
        <pc:picChg chg="mod">
          <ac:chgData name="PITA DE OLIM, Nelson" userId="6fe01eec-0482-4f27-a806-189421589a48" providerId="ADAL" clId="{8CE2086C-B7AD-9D47-BE07-2ABD90EAB075}" dt="2022-12-18T11:14:00.698" v="139"/>
          <ac:picMkLst>
            <pc:docMk/>
            <pc:sldMk cId="1109269600" sldId="642"/>
            <ac:picMk id="10" creationId="{7299F4B4-E71A-5A82-CD43-865A67A84E5A}"/>
          </ac:picMkLst>
        </pc:picChg>
      </pc:sldChg>
      <pc:sldChg chg="modSp mod">
        <pc:chgData name="PITA DE OLIM, Nelson" userId="6fe01eec-0482-4f27-a806-189421589a48" providerId="ADAL" clId="{8CE2086C-B7AD-9D47-BE07-2ABD90EAB075}" dt="2022-12-05T11:56:04.580" v="29" actId="2085"/>
        <pc:sldMkLst>
          <pc:docMk/>
          <pc:sldMk cId="2254318725" sldId="655"/>
        </pc:sldMkLst>
        <pc:spChg chg="mod">
          <ac:chgData name="PITA DE OLIM, Nelson" userId="6fe01eec-0482-4f27-a806-189421589a48" providerId="ADAL" clId="{8CE2086C-B7AD-9D47-BE07-2ABD90EAB075}" dt="2022-12-05T11:53:05.928" v="26" actId="207"/>
          <ac:spMkLst>
            <pc:docMk/>
            <pc:sldMk cId="2254318725" sldId="655"/>
            <ac:spMk id="23" creationId="{5422F5F3-1FDA-F042-8AE2-3EBE4CF6DE53}"/>
          </ac:spMkLst>
        </pc:spChg>
        <pc:spChg chg="mod">
          <ac:chgData name="PITA DE OLIM, Nelson" userId="6fe01eec-0482-4f27-a806-189421589a48" providerId="ADAL" clId="{8CE2086C-B7AD-9D47-BE07-2ABD90EAB075}" dt="2022-12-05T11:53:10.798" v="27" actId="207"/>
          <ac:spMkLst>
            <pc:docMk/>
            <pc:sldMk cId="2254318725" sldId="655"/>
            <ac:spMk id="25" creationId="{9B74D29C-D082-EC49-80BF-EB0D4AE030AC}"/>
          </ac:spMkLst>
        </pc:spChg>
        <pc:spChg chg="mod">
          <ac:chgData name="PITA DE OLIM, Nelson" userId="6fe01eec-0482-4f27-a806-189421589a48" providerId="ADAL" clId="{8CE2086C-B7AD-9D47-BE07-2ABD90EAB075}" dt="2022-12-05T11:53:10.798" v="27" actId="207"/>
          <ac:spMkLst>
            <pc:docMk/>
            <pc:sldMk cId="2254318725" sldId="655"/>
            <ac:spMk id="26" creationId="{FC340AD1-9852-5349-AB6B-CB0B767B3971}"/>
          </ac:spMkLst>
        </pc:spChg>
        <pc:spChg chg="mod">
          <ac:chgData name="PITA DE OLIM, Nelson" userId="6fe01eec-0482-4f27-a806-189421589a48" providerId="ADAL" clId="{8CE2086C-B7AD-9D47-BE07-2ABD90EAB075}" dt="2022-12-05T11:53:10.798" v="27" actId="207"/>
          <ac:spMkLst>
            <pc:docMk/>
            <pc:sldMk cId="2254318725" sldId="655"/>
            <ac:spMk id="27" creationId="{FC1927EC-F1F5-E345-A398-9921B5D99787}"/>
          </ac:spMkLst>
        </pc:spChg>
        <pc:spChg chg="mod">
          <ac:chgData name="PITA DE OLIM, Nelson" userId="6fe01eec-0482-4f27-a806-189421589a48" providerId="ADAL" clId="{8CE2086C-B7AD-9D47-BE07-2ABD90EAB075}" dt="2022-12-05T11:53:02.792" v="25" actId="207"/>
          <ac:spMkLst>
            <pc:docMk/>
            <pc:sldMk cId="2254318725" sldId="655"/>
            <ac:spMk id="606" creationId="{00000000-0000-0000-0000-000000000000}"/>
          </ac:spMkLst>
        </pc:spChg>
        <pc:spChg chg="mod">
          <ac:chgData name="PITA DE OLIM, Nelson" userId="6fe01eec-0482-4f27-a806-189421589a48" providerId="ADAL" clId="{8CE2086C-B7AD-9D47-BE07-2ABD90EAB075}" dt="2022-12-05T11:53:02.792" v="25" actId="207"/>
          <ac:spMkLst>
            <pc:docMk/>
            <pc:sldMk cId="2254318725" sldId="655"/>
            <ac:spMk id="609" creationId="{00000000-0000-0000-0000-000000000000}"/>
          </ac:spMkLst>
        </pc:spChg>
        <pc:spChg chg="mod">
          <ac:chgData name="PITA DE OLIM, Nelson" userId="6fe01eec-0482-4f27-a806-189421589a48" providerId="ADAL" clId="{8CE2086C-B7AD-9D47-BE07-2ABD90EAB075}" dt="2022-12-05T11:56:04.580" v="29" actId="2085"/>
          <ac:spMkLst>
            <pc:docMk/>
            <pc:sldMk cId="2254318725" sldId="655"/>
            <ac:spMk id="615" creationId="{00000000-0000-0000-0000-000000000000}"/>
          </ac:spMkLst>
        </pc:spChg>
        <pc:picChg chg="mod">
          <ac:chgData name="PITA DE OLIM, Nelson" userId="6fe01eec-0482-4f27-a806-189421589a48" providerId="ADAL" clId="{8CE2086C-B7AD-9D47-BE07-2ABD90EAB075}" dt="2022-12-05T11:52:54.241" v="23"/>
          <ac:picMkLst>
            <pc:docMk/>
            <pc:sldMk cId="2254318725" sldId="655"/>
            <ac:picMk id="28" creationId="{5F7AD9B5-532B-0B43-9704-CE189BE2E342}"/>
          </ac:picMkLst>
        </pc:picChg>
        <pc:picChg chg="mod">
          <ac:chgData name="PITA DE OLIM, Nelson" userId="6fe01eec-0482-4f27-a806-189421589a48" providerId="ADAL" clId="{8CE2086C-B7AD-9D47-BE07-2ABD90EAB075}" dt="2022-12-05T11:52:54.241" v="23"/>
          <ac:picMkLst>
            <pc:docMk/>
            <pc:sldMk cId="2254318725" sldId="655"/>
            <ac:picMk id="29" creationId="{C30E763A-8F21-1B42-A375-F1BDC4B2168C}"/>
          </ac:picMkLst>
        </pc:picChg>
        <pc:picChg chg="mod">
          <ac:chgData name="PITA DE OLIM, Nelson" userId="6fe01eec-0482-4f27-a806-189421589a48" providerId="ADAL" clId="{8CE2086C-B7AD-9D47-BE07-2ABD90EAB075}" dt="2022-12-05T11:52:58.042" v="24"/>
          <ac:picMkLst>
            <pc:docMk/>
            <pc:sldMk cId="2254318725" sldId="655"/>
            <ac:picMk id="30" creationId="{31923A08-4C19-6445-95A2-42D1845C12FD}"/>
          </ac:picMkLst>
        </pc:picChg>
      </pc:sldChg>
      <pc:sldChg chg="addSp delSp modSp add mod">
        <pc:chgData name="PITA DE OLIM, Nelson" userId="6fe01eec-0482-4f27-a806-189421589a48" providerId="ADAL" clId="{8CE2086C-B7AD-9D47-BE07-2ABD90EAB075}" dt="2022-12-05T12:03:19.315" v="100" actId="14100"/>
        <pc:sldMkLst>
          <pc:docMk/>
          <pc:sldMk cId="469021095" sldId="664"/>
        </pc:sldMkLst>
        <pc:spChg chg="add del mod">
          <ac:chgData name="PITA DE OLIM, Nelson" userId="6fe01eec-0482-4f27-a806-189421589a48" providerId="ADAL" clId="{8CE2086C-B7AD-9D47-BE07-2ABD90EAB075}" dt="2022-12-05T11:58:11.426" v="38"/>
          <ac:spMkLst>
            <pc:docMk/>
            <pc:sldMk cId="469021095" sldId="664"/>
            <ac:spMk id="2" creationId="{935A9991-93C0-2628-7CF8-64A7246F2163}"/>
          </ac:spMkLst>
        </pc:spChg>
        <pc:spChg chg="mod">
          <ac:chgData name="PITA DE OLIM, Nelson" userId="6fe01eec-0482-4f27-a806-189421589a48" providerId="ADAL" clId="{8CE2086C-B7AD-9D47-BE07-2ABD90EAB075}" dt="2022-12-05T11:58:45.884" v="41"/>
          <ac:spMkLst>
            <pc:docMk/>
            <pc:sldMk cId="469021095" sldId="664"/>
            <ac:spMk id="3" creationId="{E7D82E6A-DA77-5C4F-A196-C36FE86DCB02}"/>
          </ac:spMkLst>
        </pc:spChg>
        <pc:spChg chg="mod">
          <ac:chgData name="PITA DE OLIM, Nelson" userId="6fe01eec-0482-4f27-a806-189421589a48" providerId="ADAL" clId="{8CE2086C-B7AD-9D47-BE07-2ABD90EAB075}" dt="2022-12-05T11:58:34.476" v="40"/>
          <ac:spMkLst>
            <pc:docMk/>
            <pc:sldMk cId="469021095" sldId="664"/>
            <ac:spMk id="8" creationId="{EC03B4E9-3780-A34A-9F27-2E5D46B6951C}"/>
          </ac:spMkLst>
        </pc:spChg>
        <pc:spChg chg="mod">
          <ac:chgData name="PITA DE OLIM, Nelson" userId="6fe01eec-0482-4f27-a806-189421589a48" providerId="ADAL" clId="{8CE2086C-B7AD-9D47-BE07-2ABD90EAB075}" dt="2022-12-05T12:03:19.315" v="100" actId="14100"/>
          <ac:spMkLst>
            <pc:docMk/>
            <pc:sldMk cId="469021095" sldId="664"/>
            <ac:spMk id="15" creationId="{D53FCE75-829B-2B41-9CA8-10E141F8DEA2}"/>
          </ac:spMkLst>
        </pc:spChg>
        <pc:grpChg chg="add mod">
          <ac:chgData name="PITA DE OLIM, Nelson" userId="6fe01eec-0482-4f27-a806-189421589a48" providerId="ADAL" clId="{8CE2086C-B7AD-9D47-BE07-2ABD90EAB075}" dt="2022-12-05T12:03:15.016" v="99"/>
          <ac:grpSpMkLst>
            <pc:docMk/>
            <pc:sldMk cId="469021095" sldId="664"/>
            <ac:grpSpMk id="16" creationId="{5A66D311-FE7C-DF10-11D7-384C59F9FC11}"/>
          </ac:grpSpMkLst>
        </pc:grpChg>
        <pc:picChg chg="add del mod">
          <ac:chgData name="PITA DE OLIM, Nelson" userId="6fe01eec-0482-4f27-a806-189421589a48" providerId="ADAL" clId="{8CE2086C-B7AD-9D47-BE07-2ABD90EAB075}" dt="2022-12-05T12:02:57.605" v="97" actId="478"/>
          <ac:picMkLst>
            <pc:docMk/>
            <pc:sldMk cId="469021095" sldId="664"/>
            <ac:picMk id="5" creationId="{29E8B68C-C0B4-04B8-1B33-E20E1CAFAF8C}"/>
          </ac:picMkLst>
        </pc:picChg>
        <pc:picChg chg="add del mod">
          <ac:chgData name="PITA DE OLIM, Nelson" userId="6fe01eec-0482-4f27-a806-189421589a48" providerId="ADAL" clId="{8CE2086C-B7AD-9D47-BE07-2ABD90EAB075}" dt="2022-12-05T12:02:56.115" v="96" actId="478"/>
          <ac:picMkLst>
            <pc:docMk/>
            <pc:sldMk cId="469021095" sldId="664"/>
            <ac:picMk id="7" creationId="{31365BFA-2A0D-EF71-FC68-0322AA433465}"/>
          </ac:picMkLst>
        </pc:picChg>
        <pc:picChg chg="add del mod">
          <ac:chgData name="PITA DE OLIM, Nelson" userId="6fe01eec-0482-4f27-a806-189421589a48" providerId="ADAL" clId="{8CE2086C-B7AD-9D47-BE07-2ABD90EAB075}" dt="2022-12-05T12:02:54.900" v="95" actId="478"/>
          <ac:picMkLst>
            <pc:docMk/>
            <pc:sldMk cId="469021095" sldId="664"/>
            <ac:picMk id="9" creationId="{00C10E5E-9085-2E26-76D4-74879D5A6C7E}"/>
          </ac:picMkLst>
        </pc:picChg>
        <pc:picChg chg="del">
          <ac:chgData name="PITA DE OLIM, Nelson" userId="6fe01eec-0482-4f27-a806-189421589a48" providerId="ADAL" clId="{8CE2086C-B7AD-9D47-BE07-2ABD90EAB075}" dt="2022-12-05T11:57:59.278" v="33" actId="478"/>
          <ac:picMkLst>
            <pc:docMk/>
            <pc:sldMk cId="469021095" sldId="664"/>
            <ac:picMk id="10" creationId="{D2BBEC97-E5D4-9C40-B4B8-A5C1ADFC50AE}"/>
          </ac:picMkLst>
        </pc:picChg>
        <pc:picChg chg="add del mod">
          <ac:chgData name="PITA DE OLIM, Nelson" userId="6fe01eec-0482-4f27-a806-189421589a48" providerId="ADAL" clId="{8CE2086C-B7AD-9D47-BE07-2ABD90EAB075}" dt="2022-12-05T12:02:53.628" v="94" actId="478"/>
          <ac:picMkLst>
            <pc:docMk/>
            <pc:sldMk cId="469021095" sldId="664"/>
            <ac:picMk id="11" creationId="{8757F261-F43F-66EE-14C8-1A48AAEEED37}"/>
          </ac:picMkLst>
        </pc:picChg>
        <pc:picChg chg="add del mod">
          <ac:chgData name="PITA DE OLIM, Nelson" userId="6fe01eec-0482-4f27-a806-189421589a48" providerId="ADAL" clId="{8CE2086C-B7AD-9D47-BE07-2ABD90EAB075}" dt="2022-12-05T12:02:52.180" v="93" actId="478"/>
          <ac:picMkLst>
            <pc:docMk/>
            <pc:sldMk cId="469021095" sldId="664"/>
            <ac:picMk id="13" creationId="{47E816DB-FCA2-2A27-4A7F-374B638CF644}"/>
          </ac:picMkLst>
        </pc:picChg>
        <pc:picChg chg="del">
          <ac:chgData name="PITA DE OLIM, Nelson" userId="6fe01eec-0482-4f27-a806-189421589a48" providerId="ADAL" clId="{8CE2086C-B7AD-9D47-BE07-2ABD90EAB075}" dt="2022-12-05T11:58:03.500" v="36" actId="478"/>
          <ac:picMkLst>
            <pc:docMk/>
            <pc:sldMk cId="469021095" sldId="664"/>
            <ac:picMk id="14" creationId="{C795EFF9-27A2-2842-911F-E3CCD78CEEF0}"/>
          </ac:picMkLst>
        </pc:picChg>
        <pc:picChg chg="mod">
          <ac:chgData name="PITA DE OLIM, Nelson" userId="6fe01eec-0482-4f27-a806-189421589a48" providerId="ADAL" clId="{8CE2086C-B7AD-9D47-BE07-2ABD90EAB075}" dt="2022-12-05T12:03:15.016" v="99"/>
          <ac:picMkLst>
            <pc:docMk/>
            <pc:sldMk cId="469021095" sldId="664"/>
            <ac:picMk id="17" creationId="{170DE335-993F-FDB7-813C-84D2E4A66A46}"/>
          </ac:picMkLst>
        </pc:picChg>
        <pc:picChg chg="del">
          <ac:chgData name="PITA DE OLIM, Nelson" userId="6fe01eec-0482-4f27-a806-189421589a48" providerId="ADAL" clId="{8CE2086C-B7AD-9D47-BE07-2ABD90EAB075}" dt="2022-12-05T11:57:56.185" v="31" actId="478"/>
          <ac:picMkLst>
            <pc:docMk/>
            <pc:sldMk cId="469021095" sldId="664"/>
            <ac:picMk id="18" creationId="{2267AA7B-5C1F-D943-8AFC-979B34A28D3B}"/>
          </ac:picMkLst>
        </pc:picChg>
        <pc:picChg chg="del">
          <ac:chgData name="PITA DE OLIM, Nelson" userId="6fe01eec-0482-4f27-a806-189421589a48" providerId="ADAL" clId="{8CE2086C-B7AD-9D47-BE07-2ABD90EAB075}" dt="2022-12-05T11:57:57.782" v="32" actId="478"/>
          <ac:picMkLst>
            <pc:docMk/>
            <pc:sldMk cId="469021095" sldId="664"/>
            <ac:picMk id="19" creationId="{D95B2D44-C4DA-D546-AB8D-4FD1D45BAD8A}"/>
          </ac:picMkLst>
        </pc:picChg>
        <pc:picChg chg="mod">
          <ac:chgData name="PITA DE OLIM, Nelson" userId="6fe01eec-0482-4f27-a806-189421589a48" providerId="ADAL" clId="{8CE2086C-B7AD-9D47-BE07-2ABD90EAB075}" dt="2022-12-05T12:03:15.016" v="99"/>
          <ac:picMkLst>
            <pc:docMk/>
            <pc:sldMk cId="469021095" sldId="664"/>
            <ac:picMk id="21" creationId="{DBB47B0B-B27C-2B0D-0842-9EF60F737CC8}"/>
          </ac:picMkLst>
        </pc:picChg>
        <pc:picChg chg="mod">
          <ac:chgData name="PITA DE OLIM, Nelson" userId="6fe01eec-0482-4f27-a806-189421589a48" providerId="ADAL" clId="{8CE2086C-B7AD-9D47-BE07-2ABD90EAB075}" dt="2022-12-05T12:03:15.016" v="99"/>
          <ac:picMkLst>
            <pc:docMk/>
            <pc:sldMk cId="469021095" sldId="664"/>
            <ac:picMk id="22" creationId="{8FB72F0E-C106-6AFB-CF13-562D70D6DBE2}"/>
          </ac:picMkLst>
        </pc:picChg>
        <pc:picChg chg="del">
          <ac:chgData name="PITA DE OLIM, Nelson" userId="6fe01eec-0482-4f27-a806-189421589a48" providerId="ADAL" clId="{8CE2086C-B7AD-9D47-BE07-2ABD90EAB075}" dt="2022-12-05T11:58:51.225" v="42" actId="478"/>
          <ac:picMkLst>
            <pc:docMk/>
            <pc:sldMk cId="469021095" sldId="664"/>
            <ac:picMk id="34" creationId="{20D576E2-2572-C449-B09C-AC935AAD0C06}"/>
          </ac:picMkLst>
        </pc:picChg>
        <pc:picChg chg="del">
          <ac:chgData name="PITA DE OLIM, Nelson" userId="6fe01eec-0482-4f27-a806-189421589a48" providerId="ADAL" clId="{8CE2086C-B7AD-9D47-BE07-2ABD90EAB075}" dt="2022-12-05T11:58:02.150" v="35" actId="478"/>
          <ac:picMkLst>
            <pc:docMk/>
            <pc:sldMk cId="469021095" sldId="664"/>
            <ac:picMk id="35" creationId="{EBECC7D8-8D93-F640-942E-E3E2756590A6}"/>
          </ac:picMkLst>
        </pc:picChg>
        <pc:picChg chg="del">
          <ac:chgData name="PITA DE OLIM, Nelson" userId="6fe01eec-0482-4f27-a806-189421589a48" providerId="ADAL" clId="{8CE2086C-B7AD-9D47-BE07-2ABD90EAB075}" dt="2022-12-05T11:58:00.819" v="34" actId="478"/>
          <ac:picMkLst>
            <pc:docMk/>
            <pc:sldMk cId="469021095" sldId="664"/>
            <ac:picMk id="4104" creationId="{B2900A93-BD68-BD41-A70B-C1580E020602}"/>
          </ac:picMkLst>
        </pc:picChg>
      </pc:sldChg>
    </pc:docChg>
  </pc:docChgLst>
  <pc:docChgLst>
    <pc:chgData name="Nelson OLIM" userId="6fe01eec-0482-4f27-a806-189421589a48" providerId="ADAL" clId="{72D34275-A157-B04F-B1C8-E01486378F0D}"/>
    <pc:docChg chg="undo custSel addSld delSld modSld sldOrd modSection">
      <pc:chgData name="Nelson OLIM" userId="6fe01eec-0482-4f27-a806-189421589a48" providerId="ADAL" clId="{72D34275-A157-B04F-B1C8-E01486378F0D}" dt="2021-06-03T10:41:21.789" v="3107" actId="20577"/>
      <pc:docMkLst>
        <pc:docMk/>
      </pc:docMkLst>
      <pc:sldChg chg="modSp add del">
        <pc:chgData name="Nelson OLIM" userId="6fe01eec-0482-4f27-a806-189421589a48" providerId="ADAL" clId="{72D34275-A157-B04F-B1C8-E01486378F0D}" dt="2021-05-22T16:31:47.559" v="240" actId="2696"/>
        <pc:sldMkLst>
          <pc:docMk/>
          <pc:sldMk cId="0" sldId="268"/>
        </pc:sldMkLst>
        <pc:spChg chg="mod">
          <ac:chgData name="Nelson OLIM" userId="6fe01eec-0482-4f27-a806-189421589a48" providerId="ADAL" clId="{72D34275-A157-B04F-B1C8-E01486378F0D}" dt="2021-05-22T16:16:54.642" v="40" actId="20578"/>
          <ac:spMkLst>
            <pc:docMk/>
            <pc:sldMk cId="0" sldId="268"/>
            <ac:spMk id="500" creationId="{00000000-0000-0000-0000-000000000000}"/>
          </ac:spMkLst>
        </pc:spChg>
      </pc:sldChg>
      <pc:sldChg chg="modSp add del ord">
        <pc:chgData name="Nelson OLIM" userId="6fe01eec-0482-4f27-a806-189421589a48" providerId="ADAL" clId="{72D34275-A157-B04F-B1C8-E01486378F0D}" dt="2021-05-23T07:50:37.135" v="687" actId="2696"/>
        <pc:sldMkLst>
          <pc:docMk/>
          <pc:sldMk cId="0" sldId="269"/>
        </pc:sldMkLst>
        <pc:spChg chg="mod">
          <ac:chgData name="Nelson OLIM" userId="6fe01eec-0482-4f27-a806-189421589a48" providerId="ADAL" clId="{72D34275-A157-B04F-B1C8-E01486378F0D}" dt="2021-05-22T16:59:50.308" v="394" actId="20578"/>
          <ac:spMkLst>
            <pc:docMk/>
            <pc:sldMk cId="0" sldId="269"/>
            <ac:spMk id="525" creationId="{00000000-0000-0000-0000-000000000000}"/>
          </ac:spMkLst>
        </pc:spChg>
        <pc:spChg chg="mod">
          <ac:chgData name="Nelson OLIM" userId="6fe01eec-0482-4f27-a806-189421589a48" providerId="ADAL" clId="{72D34275-A157-B04F-B1C8-E01486378F0D}" dt="2021-05-22T17:01:26.097" v="434" actId="20578"/>
          <ac:spMkLst>
            <pc:docMk/>
            <pc:sldMk cId="0" sldId="269"/>
            <ac:spMk id="526" creationId="{00000000-0000-0000-0000-000000000000}"/>
          </ac:spMkLst>
        </pc:spChg>
      </pc:sldChg>
      <pc:sldChg chg="modSp add del mod">
        <pc:chgData name="Nelson OLIM" userId="6fe01eec-0482-4f27-a806-189421589a48" providerId="ADAL" clId="{72D34275-A157-B04F-B1C8-E01486378F0D}" dt="2021-05-23T16:04:26.942" v="1398" actId="2696"/>
        <pc:sldMkLst>
          <pc:docMk/>
          <pc:sldMk cId="0" sldId="270"/>
        </pc:sldMkLst>
        <pc:spChg chg="mod">
          <ac:chgData name="Nelson OLIM" userId="6fe01eec-0482-4f27-a806-189421589a48" providerId="ADAL" clId="{72D34275-A157-B04F-B1C8-E01486378F0D}" dt="2021-05-23T15:53:55.233" v="1211" actId="20577"/>
          <ac:spMkLst>
            <pc:docMk/>
            <pc:sldMk cId="0" sldId="270"/>
            <ac:spMk id="553" creationId="{00000000-0000-0000-0000-000000000000}"/>
          </ac:spMkLst>
        </pc:spChg>
      </pc:sldChg>
      <pc:sldChg chg="add del">
        <pc:chgData name="Nelson OLIM" userId="6fe01eec-0482-4f27-a806-189421589a48" providerId="ADAL" clId="{72D34275-A157-B04F-B1C8-E01486378F0D}" dt="2021-05-22T16:13:39.393" v="33" actId="2696"/>
        <pc:sldMkLst>
          <pc:docMk/>
          <pc:sldMk cId="1158011437" sldId="528"/>
        </pc:sldMkLst>
      </pc:sldChg>
      <pc:sldChg chg="modSp">
        <pc:chgData name="Nelson OLIM" userId="6fe01eec-0482-4f27-a806-189421589a48" providerId="ADAL" clId="{72D34275-A157-B04F-B1C8-E01486378F0D}" dt="2021-05-25T18:18:37.901" v="2855" actId="207"/>
        <pc:sldMkLst>
          <pc:docMk/>
          <pc:sldMk cId="2795771657" sldId="600"/>
        </pc:sldMkLst>
        <pc:graphicFrameChg chg="mod">
          <ac:chgData name="Nelson OLIM" userId="6fe01eec-0482-4f27-a806-189421589a48" providerId="ADAL" clId="{72D34275-A157-B04F-B1C8-E01486378F0D}" dt="2021-05-25T18:18:37.901" v="2855" actId="207"/>
          <ac:graphicFrameMkLst>
            <pc:docMk/>
            <pc:sldMk cId="2795771657" sldId="600"/>
            <ac:graphicFrameMk id="2" creationId="{144620A6-7F6F-604A-868F-1E53DEC758F8}"/>
          </ac:graphicFrameMkLst>
        </pc:graphicFrameChg>
        <pc:graphicFrameChg chg="mod">
          <ac:chgData name="Nelson OLIM" userId="6fe01eec-0482-4f27-a806-189421589a48" providerId="ADAL" clId="{72D34275-A157-B04F-B1C8-E01486378F0D}" dt="2021-05-23T12:13:34.381" v="752" actId="20577"/>
          <ac:graphicFrameMkLst>
            <pc:docMk/>
            <pc:sldMk cId="2795771657" sldId="600"/>
            <ac:graphicFrameMk id="20" creationId="{190E7D9F-68FA-F644-AE01-7F320F507CA2}"/>
          </ac:graphicFrameMkLst>
        </pc:graphicFrameChg>
      </pc:sldChg>
      <pc:sldChg chg="del">
        <pc:chgData name="Nelson OLIM" userId="6fe01eec-0482-4f27-a806-189421589a48" providerId="ADAL" clId="{72D34275-A157-B04F-B1C8-E01486378F0D}" dt="2021-05-22T16:36:56.422" v="313" actId="2696"/>
        <pc:sldMkLst>
          <pc:docMk/>
          <pc:sldMk cId="2327616946" sldId="609"/>
        </pc:sldMkLst>
      </pc:sldChg>
      <pc:sldChg chg="del">
        <pc:chgData name="Nelson OLIM" userId="6fe01eec-0482-4f27-a806-189421589a48" providerId="ADAL" clId="{72D34275-A157-B04F-B1C8-E01486378F0D}" dt="2021-05-22T16:36:56.422" v="313" actId="2696"/>
        <pc:sldMkLst>
          <pc:docMk/>
          <pc:sldMk cId="3460741088" sldId="610"/>
        </pc:sldMkLst>
      </pc:sldChg>
      <pc:sldChg chg="del">
        <pc:chgData name="Nelson OLIM" userId="6fe01eec-0482-4f27-a806-189421589a48" providerId="ADAL" clId="{72D34275-A157-B04F-B1C8-E01486378F0D}" dt="2021-05-22T16:36:56.422" v="313" actId="2696"/>
        <pc:sldMkLst>
          <pc:docMk/>
          <pc:sldMk cId="321939013" sldId="612"/>
        </pc:sldMkLst>
      </pc:sldChg>
      <pc:sldChg chg="addSp delSp modSp mod">
        <pc:chgData name="Nelson OLIM" userId="6fe01eec-0482-4f27-a806-189421589a48" providerId="ADAL" clId="{72D34275-A157-B04F-B1C8-E01486378F0D}" dt="2021-05-25T20:09:25.129" v="3027" actId="1076"/>
        <pc:sldMkLst>
          <pc:docMk/>
          <pc:sldMk cId="2123832638" sldId="614"/>
        </pc:sldMkLst>
        <pc:spChg chg="add del mod">
          <ac:chgData name="Nelson OLIM" userId="6fe01eec-0482-4f27-a806-189421589a48" providerId="ADAL" clId="{72D34275-A157-B04F-B1C8-E01486378F0D}" dt="2021-05-22T16:13:36.341" v="32" actId="478"/>
          <ac:spMkLst>
            <pc:docMk/>
            <pc:sldMk cId="2123832638" sldId="614"/>
            <ac:spMk id="3" creationId="{179FE215-19F9-B246-8E39-2F9A5C07598B}"/>
          </ac:spMkLst>
        </pc:spChg>
        <pc:spChg chg="mod">
          <ac:chgData name="Nelson OLIM" userId="6fe01eec-0482-4f27-a806-189421589a48" providerId="ADAL" clId="{72D34275-A157-B04F-B1C8-E01486378F0D}" dt="2021-05-22T16:14:28.634" v="36" actId="1076"/>
          <ac:spMkLst>
            <pc:docMk/>
            <pc:sldMk cId="2123832638" sldId="614"/>
            <ac:spMk id="7" creationId="{58CDE2ED-8CB3-004A-83BA-EAAFC6835277}"/>
          </ac:spMkLst>
        </pc:spChg>
        <pc:spChg chg="add del mod">
          <ac:chgData name="Nelson OLIM" userId="6fe01eec-0482-4f27-a806-189421589a48" providerId="ADAL" clId="{72D34275-A157-B04F-B1C8-E01486378F0D}" dt="2021-05-22T16:13:33.130" v="31" actId="478"/>
          <ac:spMkLst>
            <pc:docMk/>
            <pc:sldMk cId="2123832638" sldId="614"/>
            <ac:spMk id="8" creationId="{7399D2AB-0F84-214D-ACA8-FA3ACBBEFE34}"/>
          </ac:spMkLst>
        </pc:spChg>
        <pc:spChg chg="mod">
          <ac:chgData name="Nelson OLIM" userId="6fe01eec-0482-4f27-a806-189421589a48" providerId="ADAL" clId="{72D34275-A157-B04F-B1C8-E01486378F0D}" dt="2021-05-22T16:14:32.607" v="37" actId="20577"/>
          <ac:spMkLst>
            <pc:docMk/>
            <pc:sldMk cId="2123832638" sldId="614"/>
            <ac:spMk id="9" creationId="{E167E530-F74A-7A48-8AE8-6F04634C8668}"/>
          </ac:spMkLst>
        </pc:spChg>
        <pc:spChg chg="mod">
          <ac:chgData name="Nelson OLIM" userId="6fe01eec-0482-4f27-a806-189421589a48" providerId="ADAL" clId="{72D34275-A157-B04F-B1C8-E01486378F0D}" dt="2021-05-22T16:14:28.634" v="36" actId="1076"/>
          <ac:spMkLst>
            <pc:docMk/>
            <pc:sldMk cId="2123832638" sldId="614"/>
            <ac:spMk id="11" creationId="{B8EDE1EF-9DF0-AA4A-97CB-15C428A02E72}"/>
          </ac:spMkLst>
        </pc:spChg>
        <pc:spChg chg="mod">
          <ac:chgData name="Nelson OLIM" userId="6fe01eec-0482-4f27-a806-189421589a48" providerId="ADAL" clId="{72D34275-A157-B04F-B1C8-E01486378F0D}" dt="2021-05-25T20:09:25.129" v="3027" actId="1076"/>
          <ac:spMkLst>
            <pc:docMk/>
            <pc:sldMk cId="2123832638" sldId="614"/>
            <ac:spMk id="12" creationId="{81F8C0D9-3E13-8449-A168-F5A920C2A4E7}"/>
          </ac:spMkLst>
        </pc:spChg>
      </pc:sldChg>
      <pc:sldChg chg="modSp mod">
        <pc:chgData name="Nelson OLIM" userId="6fe01eec-0482-4f27-a806-189421589a48" providerId="ADAL" clId="{72D34275-A157-B04F-B1C8-E01486378F0D}" dt="2021-05-23T12:28:40.258" v="767" actId="20577"/>
        <pc:sldMkLst>
          <pc:docMk/>
          <pc:sldMk cId="2289011343" sldId="617"/>
        </pc:sldMkLst>
        <pc:spChg chg="mod">
          <ac:chgData name="Nelson OLIM" userId="6fe01eec-0482-4f27-a806-189421589a48" providerId="ADAL" clId="{72D34275-A157-B04F-B1C8-E01486378F0D}" dt="2021-05-23T12:28:40.258" v="767" actId="20577"/>
          <ac:spMkLst>
            <pc:docMk/>
            <pc:sldMk cId="2289011343" sldId="617"/>
            <ac:spMk id="20" creationId="{A7BC7EB4-EF23-6149-B704-3073EF775A4B}"/>
          </ac:spMkLst>
        </pc:spChg>
      </pc:sldChg>
      <pc:sldChg chg="del">
        <pc:chgData name="Nelson OLIM" userId="6fe01eec-0482-4f27-a806-189421589a48" providerId="ADAL" clId="{72D34275-A157-B04F-B1C8-E01486378F0D}" dt="2021-05-22T16:13:42.256" v="34" actId="2696"/>
        <pc:sldMkLst>
          <pc:docMk/>
          <pc:sldMk cId="846659447" sldId="619"/>
        </pc:sldMkLst>
      </pc:sldChg>
      <pc:sldChg chg="modSp mod">
        <pc:chgData name="Nelson OLIM" userId="6fe01eec-0482-4f27-a806-189421589a48" providerId="ADAL" clId="{72D34275-A157-B04F-B1C8-E01486378F0D}" dt="2021-05-23T10:00:38.063" v="744" actId="20577"/>
        <pc:sldMkLst>
          <pc:docMk/>
          <pc:sldMk cId="244594822" sldId="639"/>
        </pc:sldMkLst>
        <pc:spChg chg="mod">
          <ac:chgData name="Nelson OLIM" userId="6fe01eec-0482-4f27-a806-189421589a48" providerId="ADAL" clId="{72D34275-A157-B04F-B1C8-E01486378F0D}" dt="2021-05-23T10:00:38.063" v="744" actId="20577"/>
          <ac:spMkLst>
            <pc:docMk/>
            <pc:sldMk cId="244594822" sldId="639"/>
            <ac:spMk id="9" creationId="{E167E530-F74A-7A48-8AE8-6F04634C8668}"/>
          </ac:spMkLst>
        </pc:spChg>
        <pc:spChg chg="mod">
          <ac:chgData name="Nelson OLIM" userId="6fe01eec-0482-4f27-a806-189421589a48" providerId="ADAL" clId="{72D34275-A157-B04F-B1C8-E01486378F0D}" dt="2021-05-23T10:00:15.215" v="731" actId="20577"/>
          <ac:spMkLst>
            <pc:docMk/>
            <pc:sldMk cId="244594822" sldId="639"/>
            <ac:spMk id="13" creationId="{6BC30A1F-AE7B-1541-8893-7F0F5496AFE5}"/>
          </ac:spMkLst>
        </pc:spChg>
      </pc:sldChg>
      <pc:sldChg chg="addSp delSp modSp add mod modAnim">
        <pc:chgData name="Nelson OLIM" userId="6fe01eec-0482-4f27-a806-189421589a48" providerId="ADAL" clId="{72D34275-A157-B04F-B1C8-E01486378F0D}" dt="2021-06-03T10:35:24.843" v="3106" actId="20577"/>
        <pc:sldMkLst>
          <pc:docMk/>
          <pc:sldMk cId="4203999459" sldId="645"/>
        </pc:sldMkLst>
        <pc:spChg chg="add del mod">
          <ac:chgData name="Nelson OLIM" userId="6fe01eec-0482-4f27-a806-189421589a48" providerId="ADAL" clId="{72D34275-A157-B04F-B1C8-E01486378F0D}" dt="2021-05-25T17:02:16.961" v="2023" actId="478"/>
          <ac:spMkLst>
            <pc:docMk/>
            <pc:sldMk cId="4203999459" sldId="645"/>
            <ac:spMk id="2" creationId="{DF8466FA-11E4-244E-B11C-246BF4649A6D}"/>
          </ac:spMkLst>
        </pc:spChg>
        <pc:spChg chg="mod">
          <ac:chgData name="Nelson OLIM" userId="6fe01eec-0482-4f27-a806-189421589a48" providerId="ADAL" clId="{72D34275-A157-B04F-B1C8-E01486378F0D}" dt="2021-05-25T20:20:11.010" v="3032" actId="20577"/>
          <ac:spMkLst>
            <pc:docMk/>
            <pc:sldMk cId="4203999459" sldId="645"/>
            <ac:spMk id="3" creationId="{292F4677-8D8E-1243-B521-1976F59E822C}"/>
          </ac:spMkLst>
        </pc:spChg>
        <pc:spChg chg="add del mod">
          <ac:chgData name="Nelson OLIM" userId="6fe01eec-0482-4f27-a806-189421589a48" providerId="ADAL" clId="{72D34275-A157-B04F-B1C8-E01486378F0D}" dt="2021-05-25T17:10:14.896" v="2111" actId="478"/>
          <ac:spMkLst>
            <pc:docMk/>
            <pc:sldMk cId="4203999459" sldId="645"/>
            <ac:spMk id="4" creationId="{D9CA0D73-421D-234E-8967-05084D21DEDA}"/>
          </ac:spMkLst>
        </pc:spChg>
        <pc:spChg chg="add del mod">
          <ac:chgData name="Nelson OLIM" userId="6fe01eec-0482-4f27-a806-189421589a48" providerId="ADAL" clId="{72D34275-A157-B04F-B1C8-E01486378F0D}" dt="2021-05-25T17:00:36.084" v="1971" actId="478"/>
          <ac:spMkLst>
            <pc:docMk/>
            <pc:sldMk cId="4203999459" sldId="645"/>
            <ac:spMk id="5" creationId="{E300332B-A745-0644-8B3A-4983629ADA70}"/>
          </ac:spMkLst>
        </pc:spChg>
        <pc:spChg chg="mod">
          <ac:chgData name="Nelson OLIM" userId="6fe01eec-0482-4f27-a806-189421589a48" providerId="ADAL" clId="{72D34275-A157-B04F-B1C8-E01486378F0D}" dt="2021-05-25T21:23:16.601" v="3079" actId="20577"/>
          <ac:spMkLst>
            <pc:docMk/>
            <pc:sldMk cId="4203999459" sldId="645"/>
            <ac:spMk id="6" creationId="{29AFD7CB-39F6-442E-A9A9-6D70A2541816}"/>
          </ac:spMkLst>
        </pc:spChg>
        <pc:spChg chg="mod">
          <ac:chgData name="Nelson OLIM" userId="6fe01eec-0482-4f27-a806-189421589a48" providerId="ADAL" clId="{72D34275-A157-B04F-B1C8-E01486378F0D}" dt="2021-05-25T17:20:07.215" v="2224" actId="1076"/>
          <ac:spMkLst>
            <pc:docMk/>
            <pc:sldMk cId="4203999459" sldId="645"/>
            <ac:spMk id="23" creationId="{F0FB74BC-4E7F-480A-9BA5-66F7B07A306C}"/>
          </ac:spMkLst>
        </pc:spChg>
        <pc:spChg chg="add mod">
          <ac:chgData name="Nelson OLIM" userId="6fe01eec-0482-4f27-a806-189421589a48" providerId="ADAL" clId="{72D34275-A157-B04F-B1C8-E01486378F0D}" dt="2021-05-25T17:20:07.215" v="2224" actId="1076"/>
          <ac:spMkLst>
            <pc:docMk/>
            <pc:sldMk cId="4203999459" sldId="645"/>
            <ac:spMk id="24" creationId="{09303F43-F35F-D54E-9817-49CDED8F1974}"/>
          </ac:spMkLst>
        </pc:spChg>
        <pc:spChg chg="add mod">
          <ac:chgData name="Nelson OLIM" userId="6fe01eec-0482-4f27-a806-189421589a48" providerId="ADAL" clId="{72D34275-A157-B04F-B1C8-E01486378F0D}" dt="2021-05-25T17:20:07.215" v="2224" actId="1076"/>
          <ac:spMkLst>
            <pc:docMk/>
            <pc:sldMk cId="4203999459" sldId="645"/>
            <ac:spMk id="26" creationId="{A4EE27DC-0C7E-CF4D-8F17-1EBCAA9717D5}"/>
          </ac:spMkLst>
        </pc:spChg>
        <pc:spChg chg="add mod">
          <ac:chgData name="Nelson OLIM" userId="6fe01eec-0482-4f27-a806-189421589a48" providerId="ADAL" clId="{72D34275-A157-B04F-B1C8-E01486378F0D}" dt="2021-05-25T17:20:07.215" v="2224" actId="1076"/>
          <ac:spMkLst>
            <pc:docMk/>
            <pc:sldMk cId="4203999459" sldId="645"/>
            <ac:spMk id="27" creationId="{FDAEF81B-E8DF-7447-9053-6F955E11727B}"/>
          </ac:spMkLst>
        </pc:spChg>
        <pc:spChg chg="add mod">
          <ac:chgData name="Nelson OLIM" userId="6fe01eec-0482-4f27-a806-189421589a48" providerId="ADAL" clId="{72D34275-A157-B04F-B1C8-E01486378F0D}" dt="2021-05-25T17:20:07.215" v="2224" actId="1076"/>
          <ac:spMkLst>
            <pc:docMk/>
            <pc:sldMk cId="4203999459" sldId="645"/>
            <ac:spMk id="28" creationId="{BB8925AC-AC12-F14D-95FE-D55304D113F7}"/>
          </ac:spMkLst>
        </pc:spChg>
        <pc:spChg chg="mod">
          <ac:chgData name="Nelson OLIM" userId="6fe01eec-0482-4f27-a806-189421589a48" providerId="ADAL" clId="{72D34275-A157-B04F-B1C8-E01486378F0D}" dt="2021-05-25T21:23:34.368" v="3081" actId="20577"/>
          <ac:spMkLst>
            <pc:docMk/>
            <pc:sldMk cId="4203999459" sldId="645"/>
            <ac:spMk id="29" creationId="{76EAE6B3-FFE5-414E-9116-4FAC365E79A3}"/>
          </ac:spMkLst>
        </pc:spChg>
        <pc:spChg chg="add mod">
          <ac:chgData name="Nelson OLIM" userId="6fe01eec-0482-4f27-a806-189421589a48" providerId="ADAL" clId="{72D34275-A157-B04F-B1C8-E01486378F0D}" dt="2021-05-25T17:20:16.952" v="2225" actId="1076"/>
          <ac:spMkLst>
            <pc:docMk/>
            <pc:sldMk cId="4203999459" sldId="645"/>
            <ac:spMk id="30" creationId="{A7DE9F53-C5BA-914D-8413-1E3B4C52C060}"/>
          </ac:spMkLst>
        </pc:spChg>
        <pc:spChg chg="add mod">
          <ac:chgData name="Nelson OLIM" userId="6fe01eec-0482-4f27-a806-189421589a48" providerId="ADAL" clId="{72D34275-A157-B04F-B1C8-E01486378F0D}" dt="2021-05-25T17:20:07.215" v="2224" actId="1076"/>
          <ac:spMkLst>
            <pc:docMk/>
            <pc:sldMk cId="4203999459" sldId="645"/>
            <ac:spMk id="31" creationId="{975C411F-496B-034F-9F6F-30A8D2A21B8C}"/>
          </ac:spMkLst>
        </pc:spChg>
        <pc:spChg chg="del mod">
          <ac:chgData name="Nelson OLIM" userId="6fe01eec-0482-4f27-a806-189421589a48" providerId="ADAL" clId="{72D34275-A157-B04F-B1C8-E01486378F0D}" dt="2021-05-22T16:56:03.546" v="326" actId="478"/>
          <ac:spMkLst>
            <pc:docMk/>
            <pc:sldMk cId="4203999459" sldId="645"/>
            <ac:spMk id="32" creationId="{311406AA-AF9B-C041-8174-E1E5F2A1ABEE}"/>
          </ac:spMkLst>
        </pc:spChg>
        <pc:spChg chg="mod">
          <ac:chgData name="Nelson OLIM" userId="6fe01eec-0482-4f27-a806-189421589a48" providerId="ADAL" clId="{72D34275-A157-B04F-B1C8-E01486378F0D}" dt="2021-05-25T17:21:16.933" v="2230" actId="207"/>
          <ac:spMkLst>
            <pc:docMk/>
            <pc:sldMk cId="4203999459" sldId="645"/>
            <ac:spMk id="36" creationId="{0A72ADD3-6C74-234B-9F7E-064531E06EA5}"/>
          </ac:spMkLst>
        </pc:spChg>
        <pc:spChg chg="mod">
          <ac:chgData name="Nelson OLIM" userId="6fe01eec-0482-4f27-a806-189421589a48" providerId="ADAL" clId="{72D34275-A157-B04F-B1C8-E01486378F0D}" dt="2021-05-25T21:23:52.879" v="3083" actId="20577"/>
          <ac:spMkLst>
            <pc:docMk/>
            <pc:sldMk cId="4203999459" sldId="645"/>
            <ac:spMk id="38" creationId="{52823F06-D9F8-CD49-A5DE-FC9EFA151BA9}"/>
          </ac:spMkLst>
        </pc:spChg>
        <pc:spChg chg="del mod">
          <ac:chgData name="Nelson OLIM" userId="6fe01eec-0482-4f27-a806-189421589a48" providerId="ADAL" clId="{72D34275-A157-B04F-B1C8-E01486378F0D}" dt="2021-05-22T16:56:30.386" v="337" actId="478"/>
          <ac:spMkLst>
            <pc:docMk/>
            <pc:sldMk cId="4203999459" sldId="645"/>
            <ac:spMk id="39" creationId="{6EE74253-94F0-1040-A5F5-B11A8FD244F3}"/>
          </ac:spMkLst>
        </pc:spChg>
        <pc:spChg chg="mod">
          <ac:chgData name="Nelson OLIM" userId="6fe01eec-0482-4f27-a806-189421589a48" providerId="ADAL" clId="{72D34275-A157-B04F-B1C8-E01486378F0D}" dt="2021-05-25T17:26:48.358" v="2271"/>
          <ac:spMkLst>
            <pc:docMk/>
            <pc:sldMk cId="4203999459" sldId="645"/>
            <ac:spMk id="40" creationId="{A4415D29-6FEC-BF44-9DEA-8B9B6DA9F4B4}"/>
          </ac:spMkLst>
        </pc:spChg>
        <pc:spChg chg="mod">
          <ac:chgData name="Nelson OLIM" userId="6fe01eec-0482-4f27-a806-189421589a48" providerId="ADAL" clId="{72D34275-A157-B04F-B1C8-E01486378F0D}" dt="2021-05-25T17:18:00.617" v="2213" actId="14100"/>
          <ac:spMkLst>
            <pc:docMk/>
            <pc:sldMk cId="4203999459" sldId="645"/>
            <ac:spMk id="41" creationId="{815CFDD8-86EF-134E-A73F-8968B16C4D23}"/>
          </ac:spMkLst>
        </pc:spChg>
        <pc:spChg chg="del mod">
          <ac:chgData name="Nelson OLIM" userId="6fe01eec-0482-4f27-a806-189421589a48" providerId="ADAL" clId="{72D34275-A157-B04F-B1C8-E01486378F0D}" dt="2021-05-22T16:56:58.604" v="344" actId="478"/>
          <ac:spMkLst>
            <pc:docMk/>
            <pc:sldMk cId="4203999459" sldId="645"/>
            <ac:spMk id="45" creationId="{B37AE1C5-F343-5548-92CD-7752DDD06240}"/>
          </ac:spMkLst>
        </pc:spChg>
        <pc:spChg chg="mod">
          <ac:chgData name="Nelson OLIM" userId="6fe01eec-0482-4f27-a806-189421589a48" providerId="ADAL" clId="{72D34275-A157-B04F-B1C8-E01486378F0D}" dt="2021-05-25T17:21:16.933" v="2230" actId="207"/>
          <ac:spMkLst>
            <pc:docMk/>
            <pc:sldMk cId="4203999459" sldId="645"/>
            <ac:spMk id="46" creationId="{C37AAF9A-1217-214D-906B-42797C2BA320}"/>
          </ac:spMkLst>
        </pc:spChg>
        <pc:spChg chg="mod">
          <ac:chgData name="Nelson OLIM" userId="6fe01eec-0482-4f27-a806-189421589a48" providerId="ADAL" clId="{72D34275-A157-B04F-B1C8-E01486378F0D}" dt="2021-05-25T21:24:08.385" v="3084" actId="20577"/>
          <ac:spMkLst>
            <pc:docMk/>
            <pc:sldMk cId="4203999459" sldId="645"/>
            <ac:spMk id="47" creationId="{6045384B-0C30-9C41-9D53-404C0C1AD91C}"/>
          </ac:spMkLst>
        </pc:spChg>
        <pc:spChg chg="del mod">
          <ac:chgData name="Nelson OLIM" userId="6fe01eec-0482-4f27-a806-189421589a48" providerId="ADAL" clId="{72D34275-A157-B04F-B1C8-E01486378F0D}" dt="2021-05-22T16:57:09.123" v="347" actId="478"/>
          <ac:spMkLst>
            <pc:docMk/>
            <pc:sldMk cId="4203999459" sldId="645"/>
            <ac:spMk id="48" creationId="{16EFCBEC-1843-194C-B8E5-613F86027BC2}"/>
          </ac:spMkLst>
        </pc:spChg>
        <pc:spChg chg="mod">
          <ac:chgData name="Nelson OLIM" userId="6fe01eec-0482-4f27-a806-189421589a48" providerId="ADAL" clId="{72D34275-A157-B04F-B1C8-E01486378F0D}" dt="2021-05-25T17:21:16.933" v="2230" actId="207"/>
          <ac:spMkLst>
            <pc:docMk/>
            <pc:sldMk cId="4203999459" sldId="645"/>
            <ac:spMk id="49" creationId="{AC083A9A-77E2-D545-A300-F504C7E984BA}"/>
          </ac:spMkLst>
        </pc:spChg>
        <pc:spChg chg="mod">
          <ac:chgData name="Nelson OLIM" userId="6fe01eec-0482-4f27-a806-189421589a48" providerId="ADAL" clId="{72D34275-A157-B04F-B1C8-E01486378F0D}" dt="2021-06-03T10:35:24.843" v="3106" actId="20577"/>
          <ac:spMkLst>
            <pc:docMk/>
            <pc:sldMk cId="4203999459" sldId="645"/>
            <ac:spMk id="50" creationId="{E5427172-69C5-6E43-AD8F-4722730C0F9B}"/>
          </ac:spMkLst>
        </pc:spChg>
        <pc:spChg chg="del mod">
          <ac:chgData name="Nelson OLIM" userId="6fe01eec-0482-4f27-a806-189421589a48" providerId="ADAL" clId="{72D34275-A157-B04F-B1C8-E01486378F0D}" dt="2021-05-22T16:57:29.004" v="354" actId="478"/>
          <ac:spMkLst>
            <pc:docMk/>
            <pc:sldMk cId="4203999459" sldId="645"/>
            <ac:spMk id="51" creationId="{B4CC217B-3FD4-E74D-A283-7A9DA3413235}"/>
          </ac:spMkLst>
        </pc:spChg>
        <pc:spChg chg="mod">
          <ac:chgData name="Nelson OLIM" userId="6fe01eec-0482-4f27-a806-189421589a48" providerId="ADAL" clId="{72D34275-A157-B04F-B1C8-E01486378F0D}" dt="2021-05-25T17:21:16.933" v="2230" actId="207"/>
          <ac:spMkLst>
            <pc:docMk/>
            <pc:sldMk cId="4203999459" sldId="645"/>
            <ac:spMk id="52" creationId="{ADC26F5A-6BFC-834D-AD04-9FE6B78C6586}"/>
          </ac:spMkLst>
        </pc:spChg>
        <pc:picChg chg="del">
          <ac:chgData name="Nelson OLIM" userId="6fe01eec-0482-4f27-a806-189421589a48" providerId="ADAL" clId="{72D34275-A157-B04F-B1C8-E01486378F0D}" dt="2021-05-22T16:56:54.234" v="341" actId="478"/>
          <ac:picMkLst>
            <pc:docMk/>
            <pc:sldMk cId="4203999459" sldId="645"/>
            <ac:picMk id="7" creationId="{31BBED72-83A2-1E4B-8C13-FDC8D44D634D}"/>
          </ac:picMkLst>
        </pc:picChg>
        <pc:picChg chg="del mod">
          <ac:chgData name="Nelson OLIM" userId="6fe01eec-0482-4f27-a806-189421589a48" providerId="ADAL" clId="{72D34275-A157-B04F-B1C8-E01486378F0D}" dt="2021-05-22T16:55:43.016" v="323" actId="478"/>
          <ac:picMkLst>
            <pc:docMk/>
            <pc:sldMk cId="4203999459" sldId="645"/>
            <ac:picMk id="8" creationId="{3AE4094E-16D8-45CF-82BA-CC8686FC5DB0}"/>
          </ac:picMkLst>
        </pc:picChg>
        <pc:picChg chg="del">
          <ac:chgData name="Nelson OLIM" userId="6fe01eec-0482-4f27-a806-189421589a48" providerId="ADAL" clId="{72D34275-A157-B04F-B1C8-E01486378F0D}" dt="2021-05-22T16:56:09.898" v="328" actId="478"/>
          <ac:picMkLst>
            <pc:docMk/>
            <pc:sldMk cId="4203999459" sldId="645"/>
            <ac:picMk id="15" creationId="{3802AAE9-E853-453C-BA1D-7B0A8688C67D}"/>
          </ac:picMkLst>
        </pc:picChg>
        <pc:picChg chg="del">
          <ac:chgData name="Nelson OLIM" userId="6fe01eec-0482-4f27-a806-189421589a48" providerId="ADAL" clId="{72D34275-A157-B04F-B1C8-E01486378F0D}" dt="2021-05-22T16:56:25.202" v="334" actId="478"/>
          <ac:picMkLst>
            <pc:docMk/>
            <pc:sldMk cId="4203999459" sldId="645"/>
            <ac:picMk id="17" creationId="{15AAFF73-7AA1-4256-ADCA-2BA8D6C31917}"/>
          </ac:picMkLst>
        </pc:picChg>
        <pc:picChg chg="del">
          <ac:chgData name="Nelson OLIM" userId="6fe01eec-0482-4f27-a806-189421589a48" providerId="ADAL" clId="{72D34275-A157-B04F-B1C8-E01486378F0D}" dt="2021-05-22T16:57:16.178" v="349" actId="478"/>
          <ac:picMkLst>
            <pc:docMk/>
            <pc:sldMk cId="4203999459" sldId="645"/>
            <ac:picMk id="54" creationId="{272AD2C3-9D08-C44B-9FAC-CB4BE1307433}"/>
          </ac:picMkLst>
        </pc:picChg>
        <pc:picChg chg="del">
          <ac:chgData name="Nelson OLIM" userId="6fe01eec-0482-4f27-a806-189421589a48" providerId="ADAL" clId="{72D34275-A157-B04F-B1C8-E01486378F0D}" dt="2021-05-22T16:57:26.987" v="353" actId="478"/>
          <ac:picMkLst>
            <pc:docMk/>
            <pc:sldMk cId="4203999459" sldId="645"/>
            <ac:picMk id="55" creationId="{4E0872F8-B28C-5243-BE28-22549BEF21DA}"/>
          </ac:picMkLst>
        </pc:picChg>
      </pc:sldChg>
      <pc:sldChg chg="addSp delSp modSp add mod">
        <pc:chgData name="Nelson OLIM" userId="6fe01eec-0482-4f27-a806-189421589a48" providerId="ADAL" clId="{72D34275-A157-B04F-B1C8-E01486378F0D}" dt="2021-05-25T20:06:09.437" v="2858" actId="1076"/>
        <pc:sldMkLst>
          <pc:docMk/>
          <pc:sldMk cId="366267442" sldId="646"/>
        </pc:sldMkLst>
        <pc:spChg chg="del">
          <ac:chgData name="Nelson OLIM" userId="6fe01eec-0482-4f27-a806-189421589a48" providerId="ADAL" clId="{72D34275-A157-B04F-B1C8-E01486378F0D}" dt="2021-05-22T16:30:03.725" v="185" actId="478"/>
          <ac:spMkLst>
            <pc:docMk/>
            <pc:sldMk cId="366267442" sldId="646"/>
            <ac:spMk id="7" creationId="{58CDE2ED-8CB3-004A-83BA-EAAFC6835277}"/>
          </ac:spMkLst>
        </pc:spChg>
        <pc:spChg chg="add del mod">
          <ac:chgData name="Nelson OLIM" userId="6fe01eec-0482-4f27-a806-189421589a48" providerId="ADAL" clId="{72D34275-A157-B04F-B1C8-E01486378F0D}" dt="2021-05-22T16:32:47.400" v="266" actId="478"/>
          <ac:spMkLst>
            <pc:docMk/>
            <pc:sldMk cId="366267442" sldId="646"/>
            <ac:spMk id="8" creationId="{BA23A525-DBB9-BE47-820B-B82283F5846C}"/>
          </ac:spMkLst>
        </pc:spChg>
        <pc:spChg chg="mod">
          <ac:chgData name="Nelson OLIM" userId="6fe01eec-0482-4f27-a806-189421589a48" providerId="ADAL" clId="{72D34275-A157-B04F-B1C8-E01486378F0D}" dt="2021-05-22T16:31:17.198" v="237" actId="20577"/>
          <ac:spMkLst>
            <pc:docMk/>
            <pc:sldMk cId="366267442" sldId="646"/>
            <ac:spMk id="9" creationId="{E167E530-F74A-7A48-8AE8-6F04634C8668}"/>
          </ac:spMkLst>
        </pc:spChg>
        <pc:spChg chg="add mod">
          <ac:chgData name="Nelson OLIM" userId="6fe01eec-0482-4f27-a806-189421589a48" providerId="ADAL" clId="{72D34275-A157-B04F-B1C8-E01486378F0D}" dt="2021-05-25T20:06:09.437" v="2858" actId="1076"/>
          <ac:spMkLst>
            <pc:docMk/>
            <pc:sldMk cId="366267442" sldId="646"/>
            <ac:spMk id="10" creationId="{0A126BE9-7367-014A-9F82-D29E1D9CEF79}"/>
          </ac:spMkLst>
        </pc:spChg>
        <pc:spChg chg="del">
          <ac:chgData name="Nelson OLIM" userId="6fe01eec-0482-4f27-a806-189421589a48" providerId="ADAL" clId="{72D34275-A157-B04F-B1C8-E01486378F0D}" dt="2021-05-22T16:30:01.652" v="184" actId="478"/>
          <ac:spMkLst>
            <pc:docMk/>
            <pc:sldMk cId="366267442" sldId="646"/>
            <ac:spMk id="11" creationId="{B8EDE1EF-9DF0-AA4A-97CB-15C428A02E72}"/>
          </ac:spMkLst>
        </pc:spChg>
        <pc:spChg chg="del">
          <ac:chgData name="Nelson OLIM" userId="6fe01eec-0482-4f27-a806-189421589a48" providerId="ADAL" clId="{72D34275-A157-B04F-B1C8-E01486378F0D}" dt="2021-05-22T16:30:06.204" v="186" actId="478"/>
          <ac:spMkLst>
            <pc:docMk/>
            <pc:sldMk cId="366267442" sldId="646"/>
            <ac:spMk id="12" creationId="{81F8C0D9-3E13-8449-A168-F5A920C2A4E7}"/>
          </ac:spMkLst>
        </pc:spChg>
        <pc:spChg chg="add mod">
          <ac:chgData name="Nelson OLIM" userId="6fe01eec-0482-4f27-a806-189421589a48" providerId="ADAL" clId="{72D34275-A157-B04F-B1C8-E01486378F0D}" dt="2021-05-22T16:36:30.718" v="306" actId="1076"/>
          <ac:spMkLst>
            <pc:docMk/>
            <pc:sldMk cId="366267442" sldId="646"/>
            <ac:spMk id="14" creationId="{A1A9EF61-7A38-F04B-BAC9-9A000C790CB2}"/>
          </ac:spMkLst>
        </pc:spChg>
        <pc:picChg chg="add mod">
          <ac:chgData name="Nelson OLIM" userId="6fe01eec-0482-4f27-a806-189421589a48" providerId="ADAL" clId="{72D34275-A157-B04F-B1C8-E01486378F0D}" dt="2021-05-22T16:36:30.718" v="306" actId="1076"/>
          <ac:picMkLst>
            <pc:docMk/>
            <pc:sldMk cId="366267442" sldId="646"/>
            <ac:picMk id="13" creationId="{0C046F05-16DA-3E45-8EB3-2096D220B79F}"/>
          </ac:picMkLst>
        </pc:picChg>
      </pc:sldChg>
      <pc:sldChg chg="add del">
        <pc:chgData name="Nelson OLIM" userId="6fe01eec-0482-4f27-a806-189421589a48" providerId="ADAL" clId="{72D34275-A157-B04F-B1C8-E01486378F0D}" dt="2021-05-22T16:58:18.657" v="360" actId="2696"/>
        <pc:sldMkLst>
          <pc:docMk/>
          <pc:sldMk cId="2734581489" sldId="647"/>
        </pc:sldMkLst>
      </pc:sldChg>
      <pc:sldChg chg="addSp delSp modSp add mod">
        <pc:chgData name="Nelson OLIM" userId="6fe01eec-0482-4f27-a806-189421589a48" providerId="ADAL" clId="{72D34275-A157-B04F-B1C8-E01486378F0D}" dt="2021-05-25T20:06:22.941" v="2861" actId="1076"/>
        <pc:sldMkLst>
          <pc:docMk/>
          <pc:sldMk cId="3711505954" sldId="648"/>
        </pc:sldMkLst>
        <pc:spChg chg="del">
          <ac:chgData name="Nelson OLIM" userId="6fe01eec-0482-4f27-a806-189421589a48" providerId="ADAL" clId="{72D34275-A157-B04F-B1C8-E01486378F0D}" dt="2021-05-22T16:32:18.271" v="245" actId="478"/>
          <ac:spMkLst>
            <pc:docMk/>
            <pc:sldMk cId="3711505954" sldId="648"/>
            <ac:spMk id="8" creationId="{BA23A525-DBB9-BE47-820B-B82283F5846C}"/>
          </ac:spMkLst>
        </pc:spChg>
        <pc:spChg chg="mod">
          <ac:chgData name="Nelson OLIM" userId="6fe01eec-0482-4f27-a806-189421589a48" providerId="ADAL" clId="{72D34275-A157-B04F-B1C8-E01486378F0D}" dt="2021-05-22T16:36:42.301" v="309" actId="20577"/>
          <ac:spMkLst>
            <pc:docMk/>
            <pc:sldMk cId="3711505954" sldId="648"/>
            <ac:spMk id="9" creationId="{E167E530-F74A-7A48-8AE8-6F04634C8668}"/>
          </ac:spMkLst>
        </pc:spChg>
        <pc:spChg chg="mod">
          <ac:chgData name="Nelson OLIM" userId="6fe01eec-0482-4f27-a806-189421589a48" providerId="ADAL" clId="{72D34275-A157-B04F-B1C8-E01486378F0D}" dt="2021-05-25T20:06:22.941" v="2861" actId="1076"/>
          <ac:spMkLst>
            <pc:docMk/>
            <pc:sldMk cId="3711505954" sldId="648"/>
            <ac:spMk id="10" creationId="{0A126BE9-7367-014A-9F82-D29E1D9CEF79}"/>
          </ac:spMkLst>
        </pc:spChg>
        <pc:spChg chg="add mod">
          <ac:chgData name="Nelson OLIM" userId="6fe01eec-0482-4f27-a806-189421589a48" providerId="ADAL" clId="{72D34275-A157-B04F-B1C8-E01486378F0D}" dt="2021-05-22T16:36:40.104" v="307"/>
          <ac:spMkLst>
            <pc:docMk/>
            <pc:sldMk cId="3711505954" sldId="648"/>
            <ac:spMk id="11" creationId="{1D9C9470-A4D2-C749-BB24-042E929A630F}"/>
          </ac:spMkLst>
        </pc:spChg>
        <pc:picChg chg="add mod">
          <ac:chgData name="Nelson OLIM" userId="6fe01eec-0482-4f27-a806-189421589a48" providerId="ADAL" clId="{72D34275-A157-B04F-B1C8-E01486378F0D}" dt="2021-05-22T16:36:40.104" v="307"/>
          <ac:picMkLst>
            <pc:docMk/>
            <pc:sldMk cId="3711505954" sldId="648"/>
            <ac:picMk id="7" creationId="{45C92997-48E2-2F40-86D2-F5BE53CB5337}"/>
          </ac:picMkLst>
        </pc:picChg>
      </pc:sldChg>
      <pc:sldChg chg="addSp modSp add mod">
        <pc:chgData name="Nelson OLIM" userId="6fe01eec-0482-4f27-a806-189421589a48" providerId="ADAL" clId="{72D34275-A157-B04F-B1C8-E01486378F0D}" dt="2021-05-25T20:06:39.429" v="2872" actId="20577"/>
        <pc:sldMkLst>
          <pc:docMk/>
          <pc:sldMk cId="1956505623" sldId="649"/>
        </pc:sldMkLst>
        <pc:spChg chg="add mod">
          <ac:chgData name="Nelson OLIM" userId="6fe01eec-0482-4f27-a806-189421589a48" providerId="ADAL" clId="{72D34275-A157-B04F-B1C8-E01486378F0D}" dt="2021-05-22T16:36:46.399" v="310"/>
          <ac:spMkLst>
            <pc:docMk/>
            <pc:sldMk cId="1956505623" sldId="649"/>
            <ac:spMk id="7" creationId="{EDA9DE6D-8F47-1247-9614-368D8C61CF00}"/>
          </ac:spMkLst>
        </pc:spChg>
        <pc:spChg chg="mod">
          <ac:chgData name="Nelson OLIM" userId="6fe01eec-0482-4f27-a806-189421589a48" providerId="ADAL" clId="{72D34275-A157-B04F-B1C8-E01486378F0D}" dt="2021-05-22T16:36:49.014" v="312" actId="20577"/>
          <ac:spMkLst>
            <pc:docMk/>
            <pc:sldMk cId="1956505623" sldId="649"/>
            <ac:spMk id="9" creationId="{E167E530-F74A-7A48-8AE8-6F04634C8668}"/>
          </ac:spMkLst>
        </pc:spChg>
        <pc:spChg chg="mod">
          <ac:chgData name="Nelson OLIM" userId="6fe01eec-0482-4f27-a806-189421589a48" providerId="ADAL" clId="{72D34275-A157-B04F-B1C8-E01486378F0D}" dt="2021-05-25T20:06:39.429" v="2872" actId="20577"/>
          <ac:spMkLst>
            <pc:docMk/>
            <pc:sldMk cId="1956505623" sldId="649"/>
            <ac:spMk id="10" creationId="{0A126BE9-7367-014A-9F82-D29E1D9CEF79}"/>
          </ac:spMkLst>
        </pc:spChg>
        <pc:picChg chg="add mod">
          <ac:chgData name="Nelson OLIM" userId="6fe01eec-0482-4f27-a806-189421589a48" providerId="ADAL" clId="{72D34275-A157-B04F-B1C8-E01486378F0D}" dt="2021-05-22T16:36:46.399" v="310"/>
          <ac:picMkLst>
            <pc:docMk/>
            <pc:sldMk cId="1956505623" sldId="649"/>
            <ac:picMk id="5" creationId="{7727237D-99D2-3F40-8318-D9EDC112E69E}"/>
          </ac:picMkLst>
        </pc:picChg>
      </pc:sldChg>
      <pc:sldChg chg="add del">
        <pc:chgData name="Nelson OLIM" userId="6fe01eec-0482-4f27-a806-189421589a48" providerId="ADAL" clId="{72D34275-A157-B04F-B1C8-E01486378F0D}" dt="2021-05-22T16:58:48.993" v="377" actId="2696"/>
        <pc:sldMkLst>
          <pc:docMk/>
          <pc:sldMk cId="3058305489" sldId="650"/>
        </pc:sldMkLst>
      </pc:sldChg>
      <pc:sldChg chg="addSp modSp add del mod modAnim">
        <pc:chgData name="Nelson OLIM" userId="6fe01eec-0482-4f27-a806-189421589a48" providerId="ADAL" clId="{72D34275-A157-B04F-B1C8-E01486378F0D}" dt="2021-05-25T17:34:47.451" v="2402" actId="2696"/>
        <pc:sldMkLst>
          <pc:docMk/>
          <pc:sldMk cId="3244726886" sldId="651"/>
        </pc:sldMkLst>
        <pc:spChg chg="add mod">
          <ac:chgData name="Nelson OLIM" userId="6fe01eec-0482-4f27-a806-189421589a48" providerId="ADAL" clId="{72D34275-A157-B04F-B1C8-E01486378F0D}" dt="2021-05-25T14:46:26.157" v="1576" actId="1076"/>
          <ac:spMkLst>
            <pc:docMk/>
            <pc:sldMk cId="3244726886" sldId="651"/>
            <ac:spMk id="2" creationId="{F380C8A5-70BA-BD41-B9D8-FCA250CE4B2E}"/>
          </ac:spMkLst>
        </pc:spChg>
        <pc:spChg chg="mod">
          <ac:chgData name="Nelson OLIM" userId="6fe01eec-0482-4f27-a806-189421589a48" providerId="ADAL" clId="{72D34275-A157-B04F-B1C8-E01486378F0D}" dt="2021-05-23T16:05:28.436" v="1431" actId="1037"/>
          <ac:spMkLst>
            <pc:docMk/>
            <pc:sldMk cId="3244726886" sldId="651"/>
            <ac:spMk id="3" creationId="{292F4677-8D8E-1243-B521-1976F59E822C}"/>
          </ac:spMkLst>
        </pc:spChg>
        <pc:spChg chg="mod">
          <ac:chgData name="Nelson OLIM" userId="6fe01eec-0482-4f27-a806-189421589a48" providerId="ADAL" clId="{72D34275-A157-B04F-B1C8-E01486378F0D}" dt="2021-05-23T15:39:02.956" v="956"/>
          <ac:spMkLst>
            <pc:docMk/>
            <pc:sldMk cId="3244726886" sldId="651"/>
            <ac:spMk id="6" creationId="{29AFD7CB-39F6-442E-A9A9-6D70A2541816}"/>
          </ac:spMkLst>
        </pc:spChg>
        <pc:spChg chg="mod">
          <ac:chgData name="Nelson OLIM" userId="6fe01eec-0482-4f27-a806-189421589a48" providerId="ADAL" clId="{72D34275-A157-B04F-B1C8-E01486378F0D}" dt="2021-05-23T16:07:04.710" v="1455" actId="1076"/>
          <ac:spMkLst>
            <pc:docMk/>
            <pc:sldMk cId="3244726886" sldId="651"/>
            <ac:spMk id="23" creationId="{F0FB74BC-4E7F-480A-9BA5-66F7B07A306C}"/>
          </ac:spMkLst>
        </pc:spChg>
        <pc:spChg chg="mod">
          <ac:chgData name="Nelson OLIM" userId="6fe01eec-0482-4f27-a806-189421589a48" providerId="ADAL" clId="{72D34275-A157-B04F-B1C8-E01486378F0D}" dt="2021-05-25T14:42:56.789" v="1525" actId="207"/>
          <ac:spMkLst>
            <pc:docMk/>
            <pc:sldMk cId="3244726886" sldId="651"/>
            <ac:spMk id="26" creationId="{A4EE27DC-0C7E-CF4D-8F17-1EBCAA9717D5}"/>
          </ac:spMkLst>
        </pc:spChg>
        <pc:spChg chg="mod">
          <ac:chgData name="Nelson OLIM" userId="6fe01eec-0482-4f27-a806-189421589a48" providerId="ADAL" clId="{72D34275-A157-B04F-B1C8-E01486378F0D}" dt="2021-05-23T16:07:04.710" v="1455" actId="1076"/>
          <ac:spMkLst>
            <pc:docMk/>
            <pc:sldMk cId="3244726886" sldId="651"/>
            <ac:spMk id="27" creationId="{FDAEF81B-E8DF-7447-9053-6F955E11727B}"/>
          </ac:spMkLst>
        </pc:spChg>
        <pc:spChg chg="mod">
          <ac:chgData name="Nelson OLIM" userId="6fe01eec-0482-4f27-a806-189421589a48" providerId="ADAL" clId="{72D34275-A157-B04F-B1C8-E01486378F0D}" dt="2021-05-23T16:07:04.710" v="1455" actId="1076"/>
          <ac:spMkLst>
            <pc:docMk/>
            <pc:sldMk cId="3244726886" sldId="651"/>
            <ac:spMk id="28" creationId="{BB8925AC-AC12-F14D-95FE-D55304D113F7}"/>
          </ac:spMkLst>
        </pc:spChg>
        <pc:spChg chg="mod">
          <ac:chgData name="Nelson OLIM" userId="6fe01eec-0482-4f27-a806-189421589a48" providerId="ADAL" clId="{72D34275-A157-B04F-B1C8-E01486378F0D}" dt="2021-05-25T14:42:51.962" v="1524" actId="20577"/>
          <ac:spMkLst>
            <pc:docMk/>
            <pc:sldMk cId="3244726886" sldId="651"/>
            <ac:spMk id="29" creationId="{76EAE6B3-FFE5-414E-9116-4FAC365E79A3}"/>
          </ac:spMkLst>
        </pc:spChg>
        <pc:spChg chg="mod">
          <ac:chgData name="Nelson OLIM" userId="6fe01eec-0482-4f27-a806-189421589a48" providerId="ADAL" clId="{72D34275-A157-B04F-B1C8-E01486378F0D}" dt="2021-05-23T16:07:04.710" v="1455" actId="1076"/>
          <ac:spMkLst>
            <pc:docMk/>
            <pc:sldMk cId="3244726886" sldId="651"/>
            <ac:spMk id="30" creationId="{A7DE9F53-C5BA-914D-8413-1E3B4C52C060}"/>
          </ac:spMkLst>
        </pc:spChg>
        <pc:spChg chg="mod">
          <ac:chgData name="Nelson OLIM" userId="6fe01eec-0482-4f27-a806-189421589a48" providerId="ADAL" clId="{72D34275-A157-B04F-B1C8-E01486378F0D}" dt="2021-05-23T16:07:04.710" v="1455" actId="1076"/>
          <ac:spMkLst>
            <pc:docMk/>
            <pc:sldMk cId="3244726886" sldId="651"/>
            <ac:spMk id="31" creationId="{975C411F-496B-034F-9F6F-30A8D2A21B8C}"/>
          </ac:spMkLst>
        </pc:spChg>
        <pc:spChg chg="mod">
          <ac:chgData name="Nelson OLIM" userId="6fe01eec-0482-4f27-a806-189421589a48" providerId="ADAL" clId="{72D34275-A157-B04F-B1C8-E01486378F0D}" dt="2021-05-23T16:05:28.436" v="1431" actId="1037"/>
          <ac:spMkLst>
            <pc:docMk/>
            <pc:sldMk cId="3244726886" sldId="651"/>
            <ac:spMk id="36" creationId="{0A72ADD3-6C74-234B-9F7E-064531E06EA5}"/>
          </ac:spMkLst>
        </pc:spChg>
        <pc:spChg chg="mod">
          <ac:chgData name="Nelson OLIM" userId="6fe01eec-0482-4f27-a806-189421589a48" providerId="ADAL" clId="{72D34275-A157-B04F-B1C8-E01486378F0D}" dt="2021-05-25T14:45:03.933" v="1564" actId="20577"/>
          <ac:spMkLst>
            <pc:docMk/>
            <pc:sldMk cId="3244726886" sldId="651"/>
            <ac:spMk id="38" creationId="{52823F06-D9F8-CD49-A5DE-FC9EFA151BA9}"/>
          </ac:spMkLst>
        </pc:spChg>
        <pc:spChg chg="mod">
          <ac:chgData name="Nelson OLIM" userId="6fe01eec-0482-4f27-a806-189421589a48" providerId="ADAL" clId="{72D34275-A157-B04F-B1C8-E01486378F0D}" dt="2021-05-23T16:05:28.436" v="1431" actId="1037"/>
          <ac:spMkLst>
            <pc:docMk/>
            <pc:sldMk cId="3244726886" sldId="651"/>
            <ac:spMk id="40" creationId="{A4415D29-6FEC-BF44-9DEA-8B9B6DA9F4B4}"/>
          </ac:spMkLst>
        </pc:spChg>
        <pc:spChg chg="mod">
          <ac:chgData name="Nelson OLIM" userId="6fe01eec-0482-4f27-a806-189421589a48" providerId="ADAL" clId="{72D34275-A157-B04F-B1C8-E01486378F0D}" dt="2021-05-23T12:52:51.343" v="878" actId="20577"/>
          <ac:spMkLst>
            <pc:docMk/>
            <pc:sldMk cId="3244726886" sldId="651"/>
            <ac:spMk id="41" creationId="{815CFDD8-86EF-134E-A73F-8968B16C4D23}"/>
          </ac:spMkLst>
        </pc:spChg>
        <pc:spChg chg="mod">
          <ac:chgData name="Nelson OLIM" userId="6fe01eec-0482-4f27-a806-189421589a48" providerId="ADAL" clId="{72D34275-A157-B04F-B1C8-E01486378F0D}" dt="2021-05-23T16:05:28.436" v="1431" actId="1037"/>
          <ac:spMkLst>
            <pc:docMk/>
            <pc:sldMk cId="3244726886" sldId="651"/>
            <ac:spMk id="46" creationId="{C37AAF9A-1217-214D-906B-42797C2BA320}"/>
          </ac:spMkLst>
        </pc:spChg>
        <pc:spChg chg="mod">
          <ac:chgData name="Nelson OLIM" userId="6fe01eec-0482-4f27-a806-189421589a48" providerId="ADAL" clId="{72D34275-A157-B04F-B1C8-E01486378F0D}" dt="2021-05-23T12:48:40.888" v="862" actId="20577"/>
          <ac:spMkLst>
            <pc:docMk/>
            <pc:sldMk cId="3244726886" sldId="651"/>
            <ac:spMk id="47" creationId="{6045384B-0C30-9C41-9D53-404C0C1AD91C}"/>
          </ac:spMkLst>
        </pc:spChg>
        <pc:spChg chg="mod">
          <ac:chgData name="Nelson OLIM" userId="6fe01eec-0482-4f27-a806-189421589a48" providerId="ADAL" clId="{72D34275-A157-B04F-B1C8-E01486378F0D}" dt="2021-05-23T16:05:28.436" v="1431" actId="1037"/>
          <ac:spMkLst>
            <pc:docMk/>
            <pc:sldMk cId="3244726886" sldId="651"/>
            <ac:spMk id="49" creationId="{AC083A9A-77E2-D545-A300-F504C7E984BA}"/>
          </ac:spMkLst>
        </pc:spChg>
        <pc:spChg chg="mod">
          <ac:chgData name="Nelson OLIM" userId="6fe01eec-0482-4f27-a806-189421589a48" providerId="ADAL" clId="{72D34275-A157-B04F-B1C8-E01486378F0D}" dt="2021-05-23T07:50:06.450" v="686" actId="1036"/>
          <ac:spMkLst>
            <pc:docMk/>
            <pc:sldMk cId="3244726886" sldId="651"/>
            <ac:spMk id="50" creationId="{E5427172-69C5-6E43-AD8F-4722730C0F9B}"/>
          </ac:spMkLst>
        </pc:spChg>
        <pc:spChg chg="mod">
          <ac:chgData name="Nelson OLIM" userId="6fe01eec-0482-4f27-a806-189421589a48" providerId="ADAL" clId="{72D34275-A157-B04F-B1C8-E01486378F0D}" dt="2021-05-25T14:46:50.051" v="1582" actId="20577"/>
          <ac:spMkLst>
            <pc:docMk/>
            <pc:sldMk cId="3244726886" sldId="651"/>
            <ac:spMk id="52" creationId="{ADC26F5A-6BFC-834D-AD04-9FE6B78C6586}"/>
          </ac:spMkLst>
        </pc:spChg>
      </pc:sldChg>
      <pc:sldChg chg="addSp delSp modSp add del mod delAnim modAnim">
        <pc:chgData name="Nelson OLIM" userId="6fe01eec-0482-4f27-a806-189421589a48" providerId="ADAL" clId="{72D34275-A157-B04F-B1C8-E01486378F0D}" dt="2021-05-25T17:57:32.618" v="2596" actId="2696"/>
        <pc:sldMkLst>
          <pc:docMk/>
          <pc:sldMk cId="696440328" sldId="652"/>
        </pc:sldMkLst>
        <pc:spChg chg="add mod">
          <ac:chgData name="Nelson OLIM" userId="6fe01eec-0482-4f27-a806-189421589a48" providerId="ADAL" clId="{72D34275-A157-B04F-B1C8-E01486378F0D}" dt="2021-05-25T14:48:47.959" v="1593" actId="20577"/>
          <ac:spMkLst>
            <pc:docMk/>
            <pc:sldMk cId="696440328" sldId="652"/>
            <ac:spMk id="2" creationId="{74D75EBD-800A-0A47-8589-3CDC5C630F53}"/>
          </ac:spMkLst>
        </pc:spChg>
        <pc:spChg chg="add del mod">
          <ac:chgData name="Nelson OLIM" userId="6fe01eec-0482-4f27-a806-189421589a48" providerId="ADAL" clId="{72D34275-A157-B04F-B1C8-E01486378F0D}" dt="2021-05-23T15:35:14.467" v="897" actId="478"/>
          <ac:spMkLst>
            <pc:docMk/>
            <pc:sldMk cId="696440328" sldId="652"/>
            <ac:spMk id="2" creationId="{B0EE91B3-6868-BA42-8DE0-C4C475C9E327}"/>
          </ac:spMkLst>
        </pc:spChg>
        <pc:spChg chg="mod">
          <ac:chgData name="Nelson OLIM" userId="6fe01eec-0482-4f27-a806-189421589a48" providerId="ADAL" clId="{72D34275-A157-B04F-B1C8-E01486378F0D}" dt="2021-05-23T16:05:43.733" v="1441" actId="1037"/>
          <ac:spMkLst>
            <pc:docMk/>
            <pc:sldMk cId="696440328" sldId="652"/>
            <ac:spMk id="3" creationId="{292F4677-8D8E-1243-B521-1976F59E822C}"/>
          </ac:spMkLst>
        </pc:spChg>
        <pc:spChg chg="mod">
          <ac:chgData name="Nelson OLIM" userId="6fe01eec-0482-4f27-a806-189421589a48" providerId="ADAL" clId="{72D34275-A157-B04F-B1C8-E01486378F0D}" dt="2021-05-23T15:50:16.539" v="1121" actId="113"/>
          <ac:spMkLst>
            <pc:docMk/>
            <pc:sldMk cId="696440328" sldId="652"/>
            <ac:spMk id="6" creationId="{29AFD7CB-39F6-442E-A9A9-6D70A2541816}"/>
          </ac:spMkLst>
        </pc:spChg>
        <pc:spChg chg="add del mod">
          <ac:chgData name="Nelson OLIM" userId="6fe01eec-0482-4f27-a806-189421589a48" providerId="ADAL" clId="{72D34275-A157-B04F-B1C8-E01486378F0D}" dt="2021-05-25T17:53:23.197" v="2569" actId="478"/>
          <ac:spMkLst>
            <pc:docMk/>
            <pc:sldMk cId="696440328" sldId="652"/>
            <ac:spMk id="21" creationId="{5F091638-922F-0540-8D95-19D5DC9AAC99}"/>
          </ac:spMkLst>
        </pc:spChg>
        <pc:spChg chg="mod">
          <ac:chgData name="Nelson OLIM" userId="6fe01eec-0482-4f27-a806-189421589a48" providerId="ADAL" clId="{72D34275-A157-B04F-B1C8-E01486378F0D}" dt="2021-05-23T16:08:47.184" v="1463" actId="1035"/>
          <ac:spMkLst>
            <pc:docMk/>
            <pc:sldMk cId="696440328" sldId="652"/>
            <ac:spMk id="23" creationId="{F0FB74BC-4E7F-480A-9BA5-66F7B07A306C}"/>
          </ac:spMkLst>
        </pc:spChg>
        <pc:spChg chg="mod">
          <ac:chgData name="Nelson OLIM" userId="6fe01eec-0482-4f27-a806-189421589a48" providerId="ADAL" clId="{72D34275-A157-B04F-B1C8-E01486378F0D}" dt="2021-05-23T16:08:47.184" v="1463" actId="1035"/>
          <ac:spMkLst>
            <pc:docMk/>
            <pc:sldMk cId="696440328" sldId="652"/>
            <ac:spMk id="26" creationId="{A4EE27DC-0C7E-CF4D-8F17-1EBCAA9717D5}"/>
          </ac:spMkLst>
        </pc:spChg>
        <pc:spChg chg="mod">
          <ac:chgData name="Nelson OLIM" userId="6fe01eec-0482-4f27-a806-189421589a48" providerId="ADAL" clId="{72D34275-A157-B04F-B1C8-E01486378F0D}" dt="2021-05-23T16:08:47.184" v="1463" actId="1035"/>
          <ac:spMkLst>
            <pc:docMk/>
            <pc:sldMk cId="696440328" sldId="652"/>
            <ac:spMk id="27" creationId="{FDAEF81B-E8DF-7447-9053-6F955E11727B}"/>
          </ac:spMkLst>
        </pc:spChg>
        <pc:spChg chg="mod">
          <ac:chgData name="Nelson OLIM" userId="6fe01eec-0482-4f27-a806-189421589a48" providerId="ADAL" clId="{72D34275-A157-B04F-B1C8-E01486378F0D}" dt="2021-05-23T16:08:47.184" v="1463" actId="1035"/>
          <ac:spMkLst>
            <pc:docMk/>
            <pc:sldMk cId="696440328" sldId="652"/>
            <ac:spMk id="28" creationId="{BB8925AC-AC12-F14D-95FE-D55304D113F7}"/>
          </ac:spMkLst>
        </pc:spChg>
        <pc:spChg chg="mod">
          <ac:chgData name="Nelson OLIM" userId="6fe01eec-0482-4f27-a806-189421589a48" providerId="ADAL" clId="{72D34275-A157-B04F-B1C8-E01486378F0D}" dt="2021-05-23T15:51:11.702" v="1134" actId="20577"/>
          <ac:spMkLst>
            <pc:docMk/>
            <pc:sldMk cId="696440328" sldId="652"/>
            <ac:spMk id="29" creationId="{76EAE6B3-FFE5-414E-9116-4FAC365E79A3}"/>
          </ac:spMkLst>
        </pc:spChg>
        <pc:spChg chg="mod">
          <ac:chgData name="Nelson OLIM" userId="6fe01eec-0482-4f27-a806-189421589a48" providerId="ADAL" clId="{72D34275-A157-B04F-B1C8-E01486378F0D}" dt="2021-05-23T16:08:47.184" v="1463" actId="1035"/>
          <ac:spMkLst>
            <pc:docMk/>
            <pc:sldMk cId="696440328" sldId="652"/>
            <ac:spMk id="30" creationId="{A7DE9F53-C5BA-914D-8413-1E3B4C52C060}"/>
          </ac:spMkLst>
        </pc:spChg>
        <pc:spChg chg="mod">
          <ac:chgData name="Nelson OLIM" userId="6fe01eec-0482-4f27-a806-189421589a48" providerId="ADAL" clId="{72D34275-A157-B04F-B1C8-E01486378F0D}" dt="2021-05-23T16:08:47.184" v="1463" actId="1035"/>
          <ac:spMkLst>
            <pc:docMk/>
            <pc:sldMk cId="696440328" sldId="652"/>
            <ac:spMk id="31" creationId="{975C411F-496B-034F-9F6F-30A8D2A21B8C}"/>
          </ac:spMkLst>
        </pc:spChg>
        <pc:spChg chg="mod">
          <ac:chgData name="Nelson OLIM" userId="6fe01eec-0482-4f27-a806-189421589a48" providerId="ADAL" clId="{72D34275-A157-B04F-B1C8-E01486378F0D}" dt="2021-05-23T16:05:43.733" v="1441" actId="1037"/>
          <ac:spMkLst>
            <pc:docMk/>
            <pc:sldMk cId="696440328" sldId="652"/>
            <ac:spMk id="36" creationId="{0A72ADD3-6C74-234B-9F7E-064531E06EA5}"/>
          </ac:spMkLst>
        </pc:spChg>
        <pc:spChg chg="mod">
          <ac:chgData name="Nelson OLIM" userId="6fe01eec-0482-4f27-a806-189421589a48" providerId="ADAL" clId="{72D34275-A157-B04F-B1C8-E01486378F0D}" dt="2021-05-23T15:55:43.858" v="1239" actId="113"/>
          <ac:spMkLst>
            <pc:docMk/>
            <pc:sldMk cId="696440328" sldId="652"/>
            <ac:spMk id="38" creationId="{52823F06-D9F8-CD49-A5DE-FC9EFA151BA9}"/>
          </ac:spMkLst>
        </pc:spChg>
        <pc:spChg chg="mod">
          <ac:chgData name="Nelson OLIM" userId="6fe01eec-0482-4f27-a806-189421589a48" providerId="ADAL" clId="{72D34275-A157-B04F-B1C8-E01486378F0D}" dt="2021-05-23T16:05:43.733" v="1441" actId="1037"/>
          <ac:spMkLst>
            <pc:docMk/>
            <pc:sldMk cId="696440328" sldId="652"/>
            <ac:spMk id="40" creationId="{A4415D29-6FEC-BF44-9DEA-8B9B6DA9F4B4}"/>
          </ac:spMkLst>
        </pc:spChg>
        <pc:spChg chg="mod">
          <ac:chgData name="Nelson OLIM" userId="6fe01eec-0482-4f27-a806-189421589a48" providerId="ADAL" clId="{72D34275-A157-B04F-B1C8-E01486378F0D}" dt="2021-05-23T15:58:15.771" v="1280" actId="20577"/>
          <ac:spMkLst>
            <pc:docMk/>
            <pc:sldMk cId="696440328" sldId="652"/>
            <ac:spMk id="41" creationId="{815CFDD8-86EF-134E-A73F-8968B16C4D23}"/>
          </ac:spMkLst>
        </pc:spChg>
        <pc:spChg chg="mod">
          <ac:chgData name="Nelson OLIM" userId="6fe01eec-0482-4f27-a806-189421589a48" providerId="ADAL" clId="{72D34275-A157-B04F-B1C8-E01486378F0D}" dt="2021-05-23T16:05:43.733" v="1441" actId="1037"/>
          <ac:spMkLst>
            <pc:docMk/>
            <pc:sldMk cId="696440328" sldId="652"/>
            <ac:spMk id="46" creationId="{C37AAF9A-1217-214D-906B-42797C2BA320}"/>
          </ac:spMkLst>
        </pc:spChg>
        <pc:spChg chg="mod">
          <ac:chgData name="Nelson OLIM" userId="6fe01eec-0482-4f27-a806-189421589a48" providerId="ADAL" clId="{72D34275-A157-B04F-B1C8-E01486378F0D}" dt="2021-05-23T16:02:25.598" v="1352" actId="20577"/>
          <ac:spMkLst>
            <pc:docMk/>
            <pc:sldMk cId="696440328" sldId="652"/>
            <ac:spMk id="47" creationId="{6045384B-0C30-9C41-9D53-404C0C1AD91C}"/>
          </ac:spMkLst>
        </pc:spChg>
        <pc:spChg chg="mod">
          <ac:chgData name="Nelson OLIM" userId="6fe01eec-0482-4f27-a806-189421589a48" providerId="ADAL" clId="{72D34275-A157-B04F-B1C8-E01486378F0D}" dt="2021-05-23T16:05:43.733" v="1441" actId="1037"/>
          <ac:spMkLst>
            <pc:docMk/>
            <pc:sldMk cId="696440328" sldId="652"/>
            <ac:spMk id="49" creationId="{AC083A9A-77E2-D545-A300-F504C7E984BA}"/>
          </ac:spMkLst>
        </pc:spChg>
        <pc:spChg chg="mod">
          <ac:chgData name="Nelson OLIM" userId="6fe01eec-0482-4f27-a806-189421589a48" providerId="ADAL" clId="{72D34275-A157-B04F-B1C8-E01486378F0D}" dt="2021-05-23T16:04:09.353" v="1397" actId="20577"/>
          <ac:spMkLst>
            <pc:docMk/>
            <pc:sldMk cId="696440328" sldId="652"/>
            <ac:spMk id="50" creationId="{E5427172-69C5-6E43-AD8F-4722730C0F9B}"/>
          </ac:spMkLst>
        </pc:spChg>
        <pc:spChg chg="mod">
          <ac:chgData name="Nelson OLIM" userId="6fe01eec-0482-4f27-a806-189421589a48" providerId="ADAL" clId="{72D34275-A157-B04F-B1C8-E01486378F0D}" dt="2021-05-23T16:05:43.733" v="1441" actId="1037"/>
          <ac:spMkLst>
            <pc:docMk/>
            <pc:sldMk cId="696440328" sldId="652"/>
            <ac:spMk id="52" creationId="{ADC26F5A-6BFC-834D-AD04-9FE6B78C6586}"/>
          </ac:spMkLst>
        </pc:spChg>
      </pc:sldChg>
      <pc:sldChg chg="delSp modSp add mod delAnim modAnim">
        <pc:chgData name="Nelson OLIM" userId="6fe01eec-0482-4f27-a806-189421589a48" providerId="ADAL" clId="{72D34275-A157-B04F-B1C8-E01486378F0D}" dt="2021-06-03T10:41:21.789" v="3107" actId="20577"/>
        <pc:sldMkLst>
          <pc:docMk/>
          <pc:sldMk cId="2493465947" sldId="653"/>
        </pc:sldMkLst>
        <pc:spChg chg="mod">
          <ac:chgData name="Nelson OLIM" userId="6fe01eec-0482-4f27-a806-189421589a48" providerId="ADAL" clId="{72D34275-A157-B04F-B1C8-E01486378F0D}" dt="2021-05-25T17:28:40.474" v="2294" actId="113"/>
          <ac:spMkLst>
            <pc:docMk/>
            <pc:sldMk cId="2493465947" sldId="653"/>
            <ac:spMk id="3" creationId="{292F4677-8D8E-1243-B521-1976F59E822C}"/>
          </ac:spMkLst>
        </pc:spChg>
        <pc:spChg chg="mod">
          <ac:chgData name="Nelson OLIM" userId="6fe01eec-0482-4f27-a806-189421589a48" providerId="ADAL" clId="{72D34275-A157-B04F-B1C8-E01486378F0D}" dt="2021-05-25T17:49:43.274" v="2535" actId="14100"/>
          <ac:spMkLst>
            <pc:docMk/>
            <pc:sldMk cId="2493465947" sldId="653"/>
            <ac:spMk id="6" creationId="{29AFD7CB-39F6-442E-A9A9-6D70A2541816}"/>
          </ac:spMkLst>
        </pc:spChg>
        <pc:spChg chg="mod">
          <ac:chgData name="Nelson OLIM" userId="6fe01eec-0482-4f27-a806-189421589a48" providerId="ADAL" clId="{72D34275-A157-B04F-B1C8-E01486378F0D}" dt="2021-05-25T17:25:55.417" v="2254" actId="20577"/>
          <ac:spMkLst>
            <pc:docMk/>
            <pc:sldMk cId="2493465947" sldId="653"/>
            <ac:spMk id="23" creationId="{F0FB74BC-4E7F-480A-9BA5-66F7B07A306C}"/>
          </ac:spMkLst>
        </pc:spChg>
        <pc:spChg chg="del mod">
          <ac:chgData name="Nelson OLIM" userId="6fe01eec-0482-4f27-a806-189421589a48" providerId="ADAL" clId="{72D34275-A157-B04F-B1C8-E01486378F0D}" dt="2021-05-25T17:40:49.599" v="2498" actId="478"/>
          <ac:spMkLst>
            <pc:docMk/>
            <pc:sldMk cId="2493465947" sldId="653"/>
            <ac:spMk id="24" creationId="{09303F43-F35F-D54E-9817-49CDED8F1974}"/>
          </ac:spMkLst>
        </pc:spChg>
        <pc:spChg chg="mod">
          <ac:chgData name="Nelson OLIM" userId="6fe01eec-0482-4f27-a806-189421589a48" providerId="ADAL" clId="{72D34275-A157-B04F-B1C8-E01486378F0D}" dt="2021-05-25T17:25:58.345" v="2256" actId="20577"/>
          <ac:spMkLst>
            <pc:docMk/>
            <pc:sldMk cId="2493465947" sldId="653"/>
            <ac:spMk id="26" creationId="{A4EE27DC-0C7E-CF4D-8F17-1EBCAA9717D5}"/>
          </ac:spMkLst>
        </pc:spChg>
        <pc:spChg chg="mod">
          <ac:chgData name="Nelson OLIM" userId="6fe01eec-0482-4f27-a806-189421589a48" providerId="ADAL" clId="{72D34275-A157-B04F-B1C8-E01486378F0D}" dt="2021-05-25T17:26:00.737" v="2258" actId="20577"/>
          <ac:spMkLst>
            <pc:docMk/>
            <pc:sldMk cId="2493465947" sldId="653"/>
            <ac:spMk id="27" creationId="{FDAEF81B-E8DF-7447-9053-6F955E11727B}"/>
          </ac:spMkLst>
        </pc:spChg>
        <pc:spChg chg="mod">
          <ac:chgData name="Nelson OLIM" userId="6fe01eec-0482-4f27-a806-189421589a48" providerId="ADAL" clId="{72D34275-A157-B04F-B1C8-E01486378F0D}" dt="2021-05-25T17:26:09.051" v="2267" actId="20577"/>
          <ac:spMkLst>
            <pc:docMk/>
            <pc:sldMk cId="2493465947" sldId="653"/>
            <ac:spMk id="28" creationId="{BB8925AC-AC12-F14D-95FE-D55304D113F7}"/>
          </ac:spMkLst>
        </pc:spChg>
        <pc:spChg chg="mod">
          <ac:chgData name="Nelson OLIM" userId="6fe01eec-0482-4f27-a806-189421589a48" providerId="ADAL" clId="{72D34275-A157-B04F-B1C8-E01486378F0D}" dt="2021-05-25T17:49:40.592" v="2534" actId="14100"/>
          <ac:spMkLst>
            <pc:docMk/>
            <pc:sldMk cId="2493465947" sldId="653"/>
            <ac:spMk id="29" creationId="{76EAE6B3-FFE5-414E-9116-4FAC365E79A3}"/>
          </ac:spMkLst>
        </pc:spChg>
        <pc:spChg chg="mod">
          <ac:chgData name="Nelson OLIM" userId="6fe01eec-0482-4f27-a806-189421589a48" providerId="ADAL" clId="{72D34275-A157-B04F-B1C8-E01486378F0D}" dt="2021-05-25T17:40:52.324" v="2501" actId="20577"/>
          <ac:spMkLst>
            <pc:docMk/>
            <pc:sldMk cId="2493465947" sldId="653"/>
            <ac:spMk id="30" creationId="{A7DE9F53-C5BA-914D-8413-1E3B4C52C060}"/>
          </ac:spMkLst>
        </pc:spChg>
        <pc:spChg chg="mod">
          <ac:chgData name="Nelson OLIM" userId="6fe01eec-0482-4f27-a806-189421589a48" providerId="ADAL" clId="{72D34275-A157-B04F-B1C8-E01486378F0D}" dt="2021-05-25T17:26:03.698" v="2261" actId="20577"/>
          <ac:spMkLst>
            <pc:docMk/>
            <pc:sldMk cId="2493465947" sldId="653"/>
            <ac:spMk id="31" creationId="{975C411F-496B-034F-9F6F-30A8D2A21B8C}"/>
          </ac:spMkLst>
        </pc:spChg>
        <pc:spChg chg="mod">
          <ac:chgData name="Nelson OLIM" userId="6fe01eec-0482-4f27-a806-189421589a48" providerId="ADAL" clId="{72D34275-A157-B04F-B1C8-E01486378F0D}" dt="2021-05-25T17:29:54.815" v="2328" actId="113"/>
          <ac:spMkLst>
            <pc:docMk/>
            <pc:sldMk cId="2493465947" sldId="653"/>
            <ac:spMk id="36" creationId="{0A72ADD3-6C74-234B-9F7E-064531E06EA5}"/>
          </ac:spMkLst>
        </pc:spChg>
        <pc:spChg chg="mod">
          <ac:chgData name="Nelson OLIM" userId="6fe01eec-0482-4f27-a806-189421589a48" providerId="ADAL" clId="{72D34275-A157-B04F-B1C8-E01486378F0D}" dt="2021-05-25T17:41:59.029" v="2505" actId="20577"/>
          <ac:spMkLst>
            <pc:docMk/>
            <pc:sldMk cId="2493465947" sldId="653"/>
            <ac:spMk id="38" creationId="{52823F06-D9F8-CD49-A5DE-FC9EFA151BA9}"/>
          </ac:spMkLst>
        </pc:spChg>
        <pc:spChg chg="mod">
          <ac:chgData name="Nelson OLIM" userId="6fe01eec-0482-4f27-a806-189421589a48" providerId="ADAL" clId="{72D34275-A157-B04F-B1C8-E01486378F0D}" dt="2021-05-25T17:30:48.870" v="2346" actId="113"/>
          <ac:spMkLst>
            <pc:docMk/>
            <pc:sldMk cId="2493465947" sldId="653"/>
            <ac:spMk id="40" creationId="{A4415D29-6FEC-BF44-9DEA-8B9B6DA9F4B4}"/>
          </ac:spMkLst>
        </pc:spChg>
        <pc:spChg chg="mod">
          <ac:chgData name="Nelson OLIM" userId="6fe01eec-0482-4f27-a806-189421589a48" providerId="ADAL" clId="{72D34275-A157-B04F-B1C8-E01486378F0D}" dt="2021-05-25T17:40:30.523" v="2495" actId="33524"/>
          <ac:spMkLst>
            <pc:docMk/>
            <pc:sldMk cId="2493465947" sldId="653"/>
            <ac:spMk id="41" creationId="{815CFDD8-86EF-134E-A73F-8968B16C4D23}"/>
          </ac:spMkLst>
        </pc:spChg>
        <pc:spChg chg="mod">
          <ac:chgData name="Nelson OLIM" userId="6fe01eec-0482-4f27-a806-189421589a48" providerId="ADAL" clId="{72D34275-A157-B04F-B1C8-E01486378F0D}" dt="2021-05-25T17:31:22.897" v="2355" actId="113"/>
          <ac:spMkLst>
            <pc:docMk/>
            <pc:sldMk cId="2493465947" sldId="653"/>
            <ac:spMk id="46" creationId="{C37AAF9A-1217-214D-906B-42797C2BA320}"/>
          </ac:spMkLst>
        </pc:spChg>
        <pc:spChg chg="mod">
          <ac:chgData name="Nelson OLIM" userId="6fe01eec-0482-4f27-a806-189421589a48" providerId="ADAL" clId="{72D34275-A157-B04F-B1C8-E01486378F0D}" dt="2021-06-03T10:41:21.789" v="3107" actId="20577"/>
          <ac:spMkLst>
            <pc:docMk/>
            <pc:sldMk cId="2493465947" sldId="653"/>
            <ac:spMk id="47" creationId="{6045384B-0C30-9C41-9D53-404C0C1AD91C}"/>
          </ac:spMkLst>
        </pc:spChg>
        <pc:spChg chg="mod">
          <ac:chgData name="Nelson OLIM" userId="6fe01eec-0482-4f27-a806-189421589a48" providerId="ADAL" clId="{72D34275-A157-B04F-B1C8-E01486378F0D}" dt="2021-05-25T17:32:19.554" v="2375" actId="113"/>
          <ac:spMkLst>
            <pc:docMk/>
            <pc:sldMk cId="2493465947" sldId="653"/>
            <ac:spMk id="49" creationId="{AC083A9A-77E2-D545-A300-F504C7E984BA}"/>
          </ac:spMkLst>
        </pc:spChg>
        <pc:spChg chg="mod">
          <ac:chgData name="Nelson OLIM" userId="6fe01eec-0482-4f27-a806-189421589a48" providerId="ADAL" clId="{72D34275-A157-B04F-B1C8-E01486378F0D}" dt="2021-05-25T17:42:52.078" v="2511" actId="20577"/>
          <ac:spMkLst>
            <pc:docMk/>
            <pc:sldMk cId="2493465947" sldId="653"/>
            <ac:spMk id="50" creationId="{E5427172-69C5-6E43-AD8F-4722730C0F9B}"/>
          </ac:spMkLst>
        </pc:spChg>
        <pc:spChg chg="mod">
          <ac:chgData name="Nelson OLIM" userId="6fe01eec-0482-4f27-a806-189421589a48" providerId="ADAL" clId="{72D34275-A157-B04F-B1C8-E01486378F0D}" dt="2021-05-25T17:33:14" v="2394" actId="113"/>
          <ac:spMkLst>
            <pc:docMk/>
            <pc:sldMk cId="2493465947" sldId="653"/>
            <ac:spMk id="52" creationId="{ADC26F5A-6BFC-834D-AD04-9FE6B78C6586}"/>
          </ac:spMkLst>
        </pc:spChg>
      </pc:sldChg>
      <pc:sldChg chg="modSp add del mod">
        <pc:chgData name="Nelson OLIM" userId="6fe01eec-0482-4f27-a806-189421589a48" providerId="ADAL" clId="{72D34275-A157-B04F-B1C8-E01486378F0D}" dt="2021-05-25T17:24:53.233" v="2247" actId="2696"/>
        <pc:sldMkLst>
          <pc:docMk/>
          <pc:sldMk cId="3157730275" sldId="653"/>
        </pc:sldMkLst>
        <pc:spChg chg="mod">
          <ac:chgData name="Nelson OLIM" userId="6fe01eec-0482-4f27-a806-189421589a48" providerId="ADAL" clId="{72D34275-A157-B04F-B1C8-E01486378F0D}" dt="2021-05-25T17:22:53.781" v="2237" actId="14100"/>
          <ac:spMkLst>
            <pc:docMk/>
            <pc:sldMk cId="3157730275" sldId="653"/>
            <ac:spMk id="3" creationId="{292F4677-8D8E-1243-B521-1976F59E822C}"/>
          </ac:spMkLst>
        </pc:spChg>
        <pc:spChg chg="mod">
          <ac:chgData name="Nelson OLIM" userId="6fe01eec-0482-4f27-a806-189421589a48" providerId="ADAL" clId="{72D34275-A157-B04F-B1C8-E01486378F0D}" dt="2021-05-25T17:23:08.555" v="2238" actId="167"/>
          <ac:spMkLst>
            <pc:docMk/>
            <pc:sldMk cId="3157730275" sldId="653"/>
            <ac:spMk id="6" creationId="{29AFD7CB-39F6-442E-A9A9-6D70A2541816}"/>
          </ac:spMkLst>
        </pc:spChg>
        <pc:spChg chg="mod">
          <ac:chgData name="Nelson OLIM" userId="6fe01eec-0482-4f27-a806-189421589a48" providerId="ADAL" clId="{72D34275-A157-B04F-B1C8-E01486378F0D}" dt="2021-05-25T17:23:13.359" v="2239" actId="1076"/>
          <ac:spMkLst>
            <pc:docMk/>
            <pc:sldMk cId="3157730275" sldId="653"/>
            <ac:spMk id="23" creationId="{F0FB74BC-4E7F-480A-9BA5-66F7B07A306C}"/>
          </ac:spMkLst>
        </pc:spChg>
        <pc:spChg chg="mod">
          <ac:chgData name="Nelson OLIM" userId="6fe01eec-0482-4f27-a806-189421589a48" providerId="ADAL" clId="{72D34275-A157-B04F-B1C8-E01486378F0D}" dt="2021-05-25T17:24:05.394" v="2245" actId="1076"/>
          <ac:spMkLst>
            <pc:docMk/>
            <pc:sldMk cId="3157730275" sldId="653"/>
            <ac:spMk id="26" creationId="{A4EE27DC-0C7E-CF4D-8F17-1EBCAA9717D5}"/>
          </ac:spMkLst>
        </pc:spChg>
        <pc:spChg chg="mod">
          <ac:chgData name="Nelson OLIM" userId="6fe01eec-0482-4f27-a806-189421589a48" providerId="ADAL" clId="{72D34275-A157-B04F-B1C8-E01486378F0D}" dt="2021-05-25T17:24:37.716" v="2246" actId="14100"/>
          <ac:spMkLst>
            <pc:docMk/>
            <pc:sldMk cId="3157730275" sldId="653"/>
            <ac:spMk id="29" creationId="{76EAE6B3-FFE5-414E-9116-4FAC365E79A3}"/>
          </ac:spMkLst>
        </pc:spChg>
        <pc:spChg chg="mod">
          <ac:chgData name="Nelson OLIM" userId="6fe01eec-0482-4f27-a806-189421589a48" providerId="ADAL" clId="{72D34275-A157-B04F-B1C8-E01486378F0D}" dt="2021-05-25T17:23:57.399" v="2244" actId="14100"/>
          <ac:spMkLst>
            <pc:docMk/>
            <pc:sldMk cId="3157730275" sldId="653"/>
            <ac:spMk id="36" creationId="{0A72ADD3-6C74-234B-9F7E-064531E06EA5}"/>
          </ac:spMkLst>
        </pc:spChg>
      </pc:sldChg>
      <pc:sldChg chg="modSp add del mod ord">
        <pc:chgData name="Nelson OLIM" userId="6fe01eec-0482-4f27-a806-189421589a48" providerId="ADAL" clId="{72D34275-A157-B04F-B1C8-E01486378F0D}" dt="2021-05-25T17:22:05.912" v="2231" actId="2696"/>
        <pc:sldMkLst>
          <pc:docMk/>
          <pc:sldMk cId="3496473943" sldId="653"/>
        </pc:sldMkLst>
        <pc:spChg chg="mod">
          <ac:chgData name="Nelson OLIM" userId="6fe01eec-0482-4f27-a806-189421589a48" providerId="ADAL" clId="{72D34275-A157-B04F-B1C8-E01486378F0D}" dt="2021-05-25T17:14:06.743" v="2185" actId="20577"/>
          <ac:spMkLst>
            <pc:docMk/>
            <pc:sldMk cId="3496473943" sldId="653"/>
            <ac:spMk id="23" creationId="{F0FB74BC-4E7F-480A-9BA5-66F7B07A306C}"/>
          </ac:spMkLst>
        </pc:spChg>
        <pc:spChg chg="mod">
          <ac:chgData name="Nelson OLIM" userId="6fe01eec-0482-4f27-a806-189421589a48" providerId="ADAL" clId="{72D34275-A157-B04F-B1C8-E01486378F0D}" dt="2021-05-25T17:14:27.140" v="2199" actId="1076"/>
          <ac:spMkLst>
            <pc:docMk/>
            <pc:sldMk cId="3496473943" sldId="653"/>
            <ac:spMk id="24" creationId="{09303F43-F35F-D54E-9817-49CDED8F1974}"/>
          </ac:spMkLst>
        </pc:spChg>
        <pc:spChg chg="mod">
          <ac:chgData name="Nelson OLIM" userId="6fe01eec-0482-4f27-a806-189421589a48" providerId="ADAL" clId="{72D34275-A157-B04F-B1C8-E01486378F0D}" dt="2021-05-25T17:14:09.536" v="2187" actId="20577"/>
          <ac:spMkLst>
            <pc:docMk/>
            <pc:sldMk cId="3496473943" sldId="653"/>
            <ac:spMk id="26" creationId="{A4EE27DC-0C7E-CF4D-8F17-1EBCAA9717D5}"/>
          </ac:spMkLst>
        </pc:spChg>
        <pc:spChg chg="mod">
          <ac:chgData name="Nelson OLIM" userId="6fe01eec-0482-4f27-a806-189421589a48" providerId="ADAL" clId="{72D34275-A157-B04F-B1C8-E01486378F0D}" dt="2021-05-25T17:14:12.689" v="2189" actId="20577"/>
          <ac:spMkLst>
            <pc:docMk/>
            <pc:sldMk cId="3496473943" sldId="653"/>
            <ac:spMk id="27" creationId="{FDAEF81B-E8DF-7447-9053-6F955E11727B}"/>
          </ac:spMkLst>
        </pc:spChg>
        <pc:spChg chg="mod">
          <ac:chgData name="Nelson OLIM" userId="6fe01eec-0482-4f27-a806-189421589a48" providerId="ADAL" clId="{72D34275-A157-B04F-B1C8-E01486378F0D}" dt="2021-05-25T17:14:23.356" v="2198" actId="20577"/>
          <ac:spMkLst>
            <pc:docMk/>
            <pc:sldMk cId="3496473943" sldId="653"/>
            <ac:spMk id="28" creationId="{BB8925AC-AC12-F14D-95FE-D55304D113F7}"/>
          </ac:spMkLst>
        </pc:spChg>
        <pc:spChg chg="mod">
          <ac:chgData name="Nelson OLIM" userId="6fe01eec-0482-4f27-a806-189421589a48" providerId="ADAL" clId="{72D34275-A157-B04F-B1C8-E01486378F0D}" dt="2021-05-25T17:14:29.987" v="2202" actId="20577"/>
          <ac:spMkLst>
            <pc:docMk/>
            <pc:sldMk cId="3496473943" sldId="653"/>
            <ac:spMk id="30" creationId="{A7DE9F53-C5BA-914D-8413-1E3B4C52C060}"/>
          </ac:spMkLst>
        </pc:spChg>
        <pc:spChg chg="mod">
          <ac:chgData name="Nelson OLIM" userId="6fe01eec-0482-4f27-a806-189421589a48" providerId="ADAL" clId="{72D34275-A157-B04F-B1C8-E01486378F0D}" dt="2021-05-25T17:14:15.584" v="2192" actId="20577"/>
          <ac:spMkLst>
            <pc:docMk/>
            <pc:sldMk cId="3496473943" sldId="653"/>
            <ac:spMk id="31" creationId="{975C411F-496B-034F-9F6F-30A8D2A21B8C}"/>
          </ac:spMkLst>
        </pc:spChg>
      </pc:sldChg>
      <pc:sldChg chg="addSp delSp modSp add mod ord modAnim">
        <pc:chgData name="Nelson OLIM" userId="6fe01eec-0482-4f27-a806-189421589a48" providerId="ADAL" clId="{72D34275-A157-B04F-B1C8-E01486378F0D}" dt="2021-05-25T21:26:16.272" v="3088" actId="20577"/>
        <pc:sldMkLst>
          <pc:docMk/>
          <pc:sldMk cId="2788945421" sldId="654"/>
        </pc:sldMkLst>
        <pc:spChg chg="del mod">
          <ac:chgData name="Nelson OLIM" userId="6fe01eec-0482-4f27-a806-189421589a48" providerId="ADAL" clId="{72D34275-A157-B04F-B1C8-E01486378F0D}" dt="2021-05-25T18:12:00.370" v="2835" actId="478"/>
          <ac:spMkLst>
            <pc:docMk/>
            <pc:sldMk cId="2788945421" sldId="654"/>
            <ac:spMk id="3" creationId="{292F4677-8D8E-1243-B521-1976F59E822C}"/>
          </ac:spMkLst>
        </pc:spChg>
        <pc:spChg chg="del mod">
          <ac:chgData name="Nelson OLIM" userId="6fe01eec-0482-4f27-a806-189421589a48" providerId="ADAL" clId="{72D34275-A157-B04F-B1C8-E01486378F0D}" dt="2021-05-25T18:10:42.866" v="2826" actId="478"/>
          <ac:spMkLst>
            <pc:docMk/>
            <pc:sldMk cId="2788945421" sldId="654"/>
            <ac:spMk id="6" creationId="{29AFD7CB-39F6-442E-A9A9-6D70A2541816}"/>
          </ac:spMkLst>
        </pc:spChg>
        <pc:spChg chg="add mod">
          <ac:chgData name="Nelson OLIM" userId="6fe01eec-0482-4f27-a806-189421589a48" providerId="ADAL" clId="{72D34275-A157-B04F-B1C8-E01486378F0D}" dt="2021-05-25T17:53:56.764" v="2573" actId="1076"/>
          <ac:spMkLst>
            <pc:docMk/>
            <pc:sldMk cId="2788945421" sldId="654"/>
            <ac:spMk id="20" creationId="{2ED0865B-39FA-FC4D-A9F5-3D9EC5D92220}"/>
          </ac:spMkLst>
        </pc:spChg>
        <pc:spChg chg="add mod">
          <ac:chgData name="Nelson OLIM" userId="6fe01eec-0482-4f27-a806-189421589a48" providerId="ADAL" clId="{72D34275-A157-B04F-B1C8-E01486378F0D}" dt="2021-05-25T18:10:52.822" v="2827" actId="1076"/>
          <ac:spMkLst>
            <pc:docMk/>
            <pc:sldMk cId="2788945421" sldId="654"/>
            <ac:spMk id="21" creationId="{DA38660F-5D25-AA4E-B211-9C02DB8805EF}"/>
          </ac:spMkLst>
        </pc:spChg>
        <pc:spChg chg="add mod">
          <ac:chgData name="Nelson OLIM" userId="6fe01eec-0482-4f27-a806-189421589a48" providerId="ADAL" clId="{72D34275-A157-B04F-B1C8-E01486378F0D}" dt="2021-05-25T18:12:10.569" v="2836" actId="1076"/>
          <ac:spMkLst>
            <pc:docMk/>
            <pc:sldMk cId="2788945421" sldId="654"/>
            <ac:spMk id="22" creationId="{42CE6066-9F9D-CA48-B030-C40B677CF153}"/>
          </ac:spMkLst>
        </pc:spChg>
        <pc:spChg chg="mod">
          <ac:chgData name="Nelson OLIM" userId="6fe01eec-0482-4f27-a806-189421589a48" providerId="ADAL" clId="{72D34275-A157-B04F-B1C8-E01486378F0D}" dt="2021-05-25T17:50:30.673" v="2546" actId="20577"/>
          <ac:spMkLst>
            <pc:docMk/>
            <pc:sldMk cId="2788945421" sldId="654"/>
            <ac:spMk id="23" creationId="{F0FB74BC-4E7F-480A-9BA5-66F7B07A306C}"/>
          </ac:spMkLst>
        </pc:spChg>
        <pc:spChg chg="add mod">
          <ac:chgData name="Nelson OLIM" userId="6fe01eec-0482-4f27-a806-189421589a48" providerId="ADAL" clId="{72D34275-A157-B04F-B1C8-E01486378F0D}" dt="2021-05-25T18:11:38.638" v="2832" actId="167"/>
          <ac:spMkLst>
            <pc:docMk/>
            <pc:sldMk cId="2788945421" sldId="654"/>
            <ac:spMk id="24" creationId="{6C3E2ED8-CE0A-FB41-A3E4-E061A3FBBDF0}"/>
          </ac:spMkLst>
        </pc:spChg>
        <pc:spChg chg="add del mod">
          <ac:chgData name="Nelson OLIM" userId="6fe01eec-0482-4f27-a806-189421589a48" providerId="ADAL" clId="{72D34275-A157-B04F-B1C8-E01486378F0D}" dt="2021-05-25T18:13:33.666" v="2846" actId="478"/>
          <ac:spMkLst>
            <pc:docMk/>
            <pc:sldMk cId="2788945421" sldId="654"/>
            <ac:spMk id="25" creationId="{66A2461B-FA51-8449-B107-969E8ED120E3}"/>
          </ac:spMkLst>
        </pc:spChg>
        <pc:spChg chg="mod">
          <ac:chgData name="Nelson OLIM" userId="6fe01eec-0482-4f27-a806-189421589a48" providerId="ADAL" clId="{72D34275-A157-B04F-B1C8-E01486378F0D}" dt="2021-05-25T17:50:33.451" v="2549" actId="20577"/>
          <ac:spMkLst>
            <pc:docMk/>
            <pc:sldMk cId="2788945421" sldId="654"/>
            <ac:spMk id="26" creationId="{A4EE27DC-0C7E-CF4D-8F17-1EBCAA9717D5}"/>
          </ac:spMkLst>
        </pc:spChg>
        <pc:spChg chg="mod">
          <ac:chgData name="Nelson OLIM" userId="6fe01eec-0482-4f27-a806-189421589a48" providerId="ADAL" clId="{72D34275-A157-B04F-B1C8-E01486378F0D}" dt="2021-05-25T17:50:36.422" v="2552" actId="20577"/>
          <ac:spMkLst>
            <pc:docMk/>
            <pc:sldMk cId="2788945421" sldId="654"/>
            <ac:spMk id="27" creationId="{FDAEF81B-E8DF-7447-9053-6F955E11727B}"/>
          </ac:spMkLst>
        </pc:spChg>
        <pc:spChg chg="mod">
          <ac:chgData name="Nelson OLIM" userId="6fe01eec-0482-4f27-a806-189421589a48" providerId="ADAL" clId="{72D34275-A157-B04F-B1C8-E01486378F0D}" dt="2021-05-25T17:50:48.864" v="2562" actId="20577"/>
          <ac:spMkLst>
            <pc:docMk/>
            <pc:sldMk cId="2788945421" sldId="654"/>
            <ac:spMk id="28" creationId="{BB8925AC-AC12-F14D-95FE-D55304D113F7}"/>
          </ac:spMkLst>
        </pc:spChg>
        <pc:spChg chg="mod">
          <ac:chgData name="Nelson OLIM" userId="6fe01eec-0482-4f27-a806-189421589a48" providerId="ADAL" clId="{72D34275-A157-B04F-B1C8-E01486378F0D}" dt="2021-05-25T18:05:29.128" v="2765" actId="20577"/>
          <ac:spMkLst>
            <pc:docMk/>
            <pc:sldMk cId="2788945421" sldId="654"/>
            <ac:spMk id="29" creationId="{76EAE6B3-FFE5-414E-9116-4FAC365E79A3}"/>
          </ac:spMkLst>
        </pc:spChg>
        <pc:spChg chg="mod">
          <ac:chgData name="Nelson OLIM" userId="6fe01eec-0482-4f27-a806-189421589a48" providerId="ADAL" clId="{72D34275-A157-B04F-B1C8-E01486378F0D}" dt="2021-05-25T17:50:46.048" v="2560" actId="20577"/>
          <ac:spMkLst>
            <pc:docMk/>
            <pc:sldMk cId="2788945421" sldId="654"/>
            <ac:spMk id="30" creationId="{A7DE9F53-C5BA-914D-8413-1E3B4C52C060}"/>
          </ac:spMkLst>
        </pc:spChg>
        <pc:spChg chg="mod">
          <ac:chgData name="Nelson OLIM" userId="6fe01eec-0482-4f27-a806-189421589a48" providerId="ADAL" clId="{72D34275-A157-B04F-B1C8-E01486378F0D}" dt="2021-05-25T17:50:42.933" v="2558" actId="20577"/>
          <ac:spMkLst>
            <pc:docMk/>
            <pc:sldMk cId="2788945421" sldId="654"/>
            <ac:spMk id="31" creationId="{975C411F-496B-034F-9F6F-30A8D2A21B8C}"/>
          </ac:spMkLst>
        </pc:spChg>
        <pc:spChg chg="add del mod">
          <ac:chgData name="Nelson OLIM" userId="6fe01eec-0482-4f27-a806-189421589a48" providerId="ADAL" clId="{72D34275-A157-B04F-B1C8-E01486378F0D}" dt="2021-05-25T18:13:32.042" v="2845" actId="478"/>
          <ac:spMkLst>
            <pc:docMk/>
            <pc:sldMk cId="2788945421" sldId="654"/>
            <ac:spMk id="32" creationId="{7C82B234-7332-BD45-A2CB-ADFBABEDAB53}"/>
          </ac:spMkLst>
        </pc:spChg>
        <pc:spChg chg="mod">
          <ac:chgData name="Nelson OLIM" userId="6fe01eec-0482-4f27-a806-189421589a48" providerId="ADAL" clId="{72D34275-A157-B04F-B1C8-E01486378F0D}" dt="2021-05-25T18:00:54.336" v="2683" actId="113"/>
          <ac:spMkLst>
            <pc:docMk/>
            <pc:sldMk cId="2788945421" sldId="654"/>
            <ac:spMk id="36" creationId="{0A72ADD3-6C74-234B-9F7E-064531E06EA5}"/>
          </ac:spMkLst>
        </pc:spChg>
        <pc:spChg chg="add del mod">
          <ac:chgData name="Nelson OLIM" userId="6fe01eec-0482-4f27-a806-189421589a48" providerId="ADAL" clId="{72D34275-A157-B04F-B1C8-E01486378F0D}" dt="2021-05-25T18:10:37.920" v="2825" actId="478"/>
          <ac:spMkLst>
            <pc:docMk/>
            <pc:sldMk cId="2788945421" sldId="654"/>
            <ac:spMk id="38" creationId="{52823F06-D9F8-CD49-A5DE-FC9EFA151BA9}"/>
          </ac:spMkLst>
        </pc:spChg>
        <pc:spChg chg="del mod">
          <ac:chgData name="Nelson OLIM" userId="6fe01eec-0482-4f27-a806-189421589a48" providerId="ADAL" clId="{72D34275-A157-B04F-B1C8-E01486378F0D}" dt="2021-05-25T18:11:49.114" v="2833" actId="478"/>
          <ac:spMkLst>
            <pc:docMk/>
            <pc:sldMk cId="2788945421" sldId="654"/>
            <ac:spMk id="40" creationId="{A4415D29-6FEC-BF44-9DEA-8B9B6DA9F4B4}"/>
          </ac:spMkLst>
        </pc:spChg>
        <pc:spChg chg="mod">
          <ac:chgData name="Nelson OLIM" userId="6fe01eec-0482-4f27-a806-189421589a48" providerId="ADAL" clId="{72D34275-A157-B04F-B1C8-E01486378F0D}" dt="2021-05-25T21:26:16.272" v="3088" actId="20577"/>
          <ac:spMkLst>
            <pc:docMk/>
            <pc:sldMk cId="2788945421" sldId="654"/>
            <ac:spMk id="41" creationId="{815CFDD8-86EF-134E-A73F-8968B16C4D23}"/>
          </ac:spMkLst>
        </pc:spChg>
        <pc:spChg chg="mod">
          <ac:chgData name="Nelson OLIM" userId="6fe01eec-0482-4f27-a806-189421589a48" providerId="ADAL" clId="{72D34275-A157-B04F-B1C8-E01486378F0D}" dt="2021-05-25T18:13:11.281" v="2842"/>
          <ac:spMkLst>
            <pc:docMk/>
            <pc:sldMk cId="2788945421" sldId="654"/>
            <ac:spMk id="46" creationId="{C37AAF9A-1217-214D-906B-42797C2BA320}"/>
          </ac:spMkLst>
        </pc:spChg>
        <pc:spChg chg="mod">
          <ac:chgData name="Nelson OLIM" userId="6fe01eec-0482-4f27-a806-189421589a48" providerId="ADAL" clId="{72D34275-A157-B04F-B1C8-E01486378F0D}" dt="2021-05-25T21:21:35.837" v="3072" actId="20577"/>
          <ac:spMkLst>
            <pc:docMk/>
            <pc:sldMk cId="2788945421" sldId="654"/>
            <ac:spMk id="47" creationId="{6045384B-0C30-9C41-9D53-404C0C1AD91C}"/>
          </ac:spMkLst>
        </pc:spChg>
        <pc:spChg chg="mod">
          <ac:chgData name="Nelson OLIM" userId="6fe01eec-0482-4f27-a806-189421589a48" providerId="ADAL" clId="{72D34275-A157-B04F-B1C8-E01486378F0D}" dt="2021-05-25T18:02:03.998" v="2702" actId="113"/>
          <ac:spMkLst>
            <pc:docMk/>
            <pc:sldMk cId="2788945421" sldId="654"/>
            <ac:spMk id="49" creationId="{AC083A9A-77E2-D545-A300-F504C7E984BA}"/>
          </ac:spMkLst>
        </pc:spChg>
        <pc:spChg chg="mod">
          <ac:chgData name="Nelson OLIM" userId="6fe01eec-0482-4f27-a806-189421589a48" providerId="ADAL" clId="{72D34275-A157-B04F-B1C8-E01486378F0D}" dt="2021-05-25T21:21:15.903" v="3069" actId="20577"/>
          <ac:spMkLst>
            <pc:docMk/>
            <pc:sldMk cId="2788945421" sldId="654"/>
            <ac:spMk id="50" creationId="{E5427172-69C5-6E43-AD8F-4722730C0F9B}"/>
          </ac:spMkLst>
        </pc:spChg>
        <pc:spChg chg="mod">
          <ac:chgData name="Nelson OLIM" userId="6fe01eec-0482-4f27-a806-189421589a48" providerId="ADAL" clId="{72D34275-A157-B04F-B1C8-E01486378F0D}" dt="2021-05-25T18:13:28.552" v="2844"/>
          <ac:spMkLst>
            <pc:docMk/>
            <pc:sldMk cId="2788945421" sldId="654"/>
            <ac:spMk id="52" creationId="{ADC26F5A-6BFC-834D-AD04-9FE6B78C6586}"/>
          </ac:spMkLst>
        </pc:spChg>
      </pc:sldChg>
      <pc:sldMasterChg chg="delSldLayout">
        <pc:chgData name="Nelson OLIM" userId="6fe01eec-0482-4f27-a806-189421589a48" providerId="ADAL" clId="{72D34275-A157-B04F-B1C8-E01486378F0D}" dt="2021-05-22T16:13:39.393" v="33" actId="2696"/>
        <pc:sldMasterMkLst>
          <pc:docMk/>
          <pc:sldMasterMk cId="3468765927" sldId="2147483716"/>
        </pc:sldMasterMkLst>
        <pc:sldLayoutChg chg="del">
          <pc:chgData name="Nelson OLIM" userId="6fe01eec-0482-4f27-a806-189421589a48" providerId="ADAL" clId="{72D34275-A157-B04F-B1C8-E01486378F0D}" dt="2021-05-22T16:13:39.393" v="33" actId="2696"/>
          <pc:sldLayoutMkLst>
            <pc:docMk/>
            <pc:sldMasterMk cId="3468765927" sldId="2147483716"/>
            <pc:sldLayoutMk cId="1610096587" sldId="2147483764"/>
          </pc:sldLayoutMkLst>
        </pc:sldLayoutChg>
      </pc:sldMasterChg>
    </pc:docChg>
  </pc:docChgLst>
  <pc:docChgLst>
    <pc:chgData name="Utilizador Convidado" userId="S::urn:spo:anon#2a4034a56911214bb2768bc679d3d9daf0119bfe93b678526cc7ad8c9ab1ab25::" providerId="AD" clId="Web-{39AA9B50-E716-3F83-72B4-87158B9C57F0}"/>
    <pc:docChg chg="sldOrd">
      <pc:chgData name="Utilizador Convidado" userId="S::urn:spo:anon#2a4034a56911214bb2768bc679d3d9daf0119bfe93b678526cc7ad8c9ab1ab25::" providerId="AD" clId="Web-{39AA9B50-E716-3F83-72B4-87158B9C57F0}" dt="2021-09-14T16:57:48.677" v="0"/>
      <pc:docMkLst>
        <pc:docMk/>
      </pc:docMkLst>
      <pc:sldChg chg="ord">
        <pc:chgData name="Utilizador Convidado" userId="S::urn:spo:anon#2a4034a56911214bb2768bc679d3d9daf0119bfe93b678526cc7ad8c9ab1ab25::" providerId="AD" clId="Web-{39AA9B50-E716-3F83-72B4-87158B9C57F0}" dt="2021-09-14T16:57:48.677" v="0"/>
        <pc:sldMkLst>
          <pc:docMk/>
          <pc:sldMk cId="1820981755" sldId="64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508E8-AAD4-C94A-AC23-4CC07259287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4ACDFEBC-1CDB-D141-96CC-EF741677D901}">
      <dgm:prSet phldrT="[Texto]" custT="1"/>
      <dgm:spPr>
        <a:xfrm rot="5400000">
          <a:off x="-114429" y="97667"/>
          <a:ext cx="1198977" cy="1008475"/>
        </a:xfrm>
        <a:solidFill>
          <a:srgbClr val="C00000"/>
        </a:solidFill>
      </dgm:spPr>
      <dgm:t>
        <a:bodyPr anchor="ctr" anchorCtr="0"/>
        <a:lstStyle/>
        <a:p>
          <a:pPr>
            <a:buNone/>
          </a:pPr>
          <a:r>
            <a:rPr lang="pt-PT" sz="2800" b="0" i="0">
              <a:latin typeface="Roboto"/>
              <a:ea typeface="+mn-ea"/>
              <a:cs typeface="+mn-cs"/>
            </a:rPr>
            <a:t>cABC</a:t>
          </a:r>
        </a:p>
        <a:p>
          <a:pPr>
            <a:buNone/>
          </a:pPr>
          <a:r>
            <a:rPr lang="pt-PT" sz="2800" b="0" i="0">
              <a:latin typeface="Roboto" panose="02000000000000000000" pitchFamily="2" charset="0"/>
              <a:ea typeface="+mn-ea"/>
              <a:cs typeface="+mn-cs"/>
            </a:rPr>
            <a:t>RESUSCITATION</a:t>
          </a:r>
        </a:p>
      </dgm:t>
    </dgm:pt>
    <dgm:pt modelId="{CF8DA455-FC2E-9F4C-94CE-0061795A65EF}" type="parTrans" cxnId="{943DFF7C-D590-C042-A31A-4794C8BE4E09}">
      <dgm:prSet/>
      <dgm:spPr/>
      <dgm:t>
        <a:bodyPr/>
        <a:lstStyle/>
        <a:p>
          <a:endParaRPr lang="pt-PT" sz="2000"/>
        </a:p>
      </dgm:t>
    </dgm:pt>
    <dgm:pt modelId="{82DE8168-0E03-8345-A45B-09431D9BC77E}" type="sibTrans" cxnId="{943DFF7C-D590-C042-A31A-4794C8BE4E09}">
      <dgm:prSet/>
      <dgm:spPr/>
      <dgm:t>
        <a:bodyPr/>
        <a:lstStyle/>
        <a:p>
          <a:endParaRPr lang="pt-PT" sz="2000"/>
        </a:p>
      </dgm:t>
    </dgm:pt>
    <dgm:pt modelId="{FA2F7037-F1F6-594E-B438-8DADBB915436}">
      <dgm:prSet phldrT="[Texto]" custT="1"/>
      <dgm:spPr>
        <a:xfrm rot="5400000">
          <a:off x="-114429" y="1095962"/>
          <a:ext cx="1198977" cy="1008475"/>
        </a:xfrm>
      </dgm:spPr>
      <dgm:t>
        <a:bodyPr anchor="ctr" anchorCtr="0"/>
        <a:lstStyle/>
        <a:p>
          <a:pPr>
            <a:buNone/>
          </a:pPr>
          <a:r>
            <a:rPr lang="pt-PT" sz="2000" b="0" i="0">
              <a:solidFill>
                <a:srgbClr val="36EC54"/>
              </a:solidFill>
              <a:latin typeface="Roboto"/>
              <a:ea typeface="+mn-ea"/>
              <a:cs typeface="+mn-cs"/>
            </a:rPr>
            <a:t>A</a:t>
          </a:r>
          <a:r>
            <a:rPr lang="pt-PT" sz="2000" b="0" i="0">
              <a:latin typeface="Roboto"/>
              <a:ea typeface="+mn-ea"/>
              <a:cs typeface="+mn-cs"/>
            </a:rPr>
            <a:t>irway</a:t>
          </a:r>
        </a:p>
      </dgm:t>
    </dgm:pt>
    <dgm:pt modelId="{B4692BCC-DA96-F942-820A-22A129DC313E}" type="parTrans" cxnId="{8DC01823-15CB-5042-8B06-41C4DC86E7CA}">
      <dgm:prSet/>
      <dgm:spPr/>
      <dgm:t>
        <a:bodyPr/>
        <a:lstStyle/>
        <a:p>
          <a:endParaRPr lang="pt-PT" sz="2000"/>
        </a:p>
      </dgm:t>
    </dgm:pt>
    <dgm:pt modelId="{39278A96-6713-6B48-8E74-F182DFB6260E}" type="sibTrans" cxnId="{8DC01823-15CB-5042-8B06-41C4DC86E7CA}">
      <dgm:prSet/>
      <dgm:spPr/>
      <dgm:t>
        <a:bodyPr/>
        <a:lstStyle/>
        <a:p>
          <a:endParaRPr lang="pt-PT" sz="2000"/>
        </a:p>
      </dgm:t>
    </dgm:pt>
    <dgm:pt modelId="{4BFA51A1-A3E3-EE47-B100-044626EAB411}">
      <dgm:prSet phldrT="[Texto]" custT="1"/>
      <dgm:spPr>
        <a:xfrm rot="5400000">
          <a:off x="2838591" y="-886940"/>
          <a:ext cx="779335" cy="4554637"/>
        </a:xfrm>
      </dgm:spPr>
      <dgm:t>
        <a:bodyPr/>
        <a:lstStyle/>
        <a:p>
          <a:pPr>
            <a:buChar char="•"/>
          </a:pPr>
          <a:r>
            <a:rPr lang="en-GB" sz="2000"/>
            <a:t>Open the airway and ensure it is clear</a:t>
          </a:r>
          <a:endParaRPr lang="pt-PT" sz="2000" b="0" i="0">
            <a:latin typeface="Roboto"/>
            <a:ea typeface="+mn-ea"/>
            <a:cs typeface="+mn-cs"/>
          </a:endParaRPr>
        </a:p>
      </dgm:t>
    </dgm:pt>
    <dgm:pt modelId="{124AF534-8E50-2A43-8A8C-2E664AE490CE}" type="parTrans" cxnId="{BAD96698-5A41-D843-8235-9C4AE465F09B}">
      <dgm:prSet/>
      <dgm:spPr/>
      <dgm:t>
        <a:bodyPr/>
        <a:lstStyle/>
        <a:p>
          <a:endParaRPr lang="pt-PT" sz="2000"/>
        </a:p>
      </dgm:t>
    </dgm:pt>
    <dgm:pt modelId="{9CA20537-2135-2845-BDE1-A4E88B11B737}" type="sibTrans" cxnId="{BAD96698-5A41-D843-8235-9C4AE465F09B}">
      <dgm:prSet/>
      <dgm:spPr/>
      <dgm:t>
        <a:bodyPr/>
        <a:lstStyle/>
        <a:p>
          <a:endParaRPr lang="pt-PT" sz="2000"/>
        </a:p>
      </dgm:t>
    </dgm:pt>
    <dgm:pt modelId="{426BFBE0-3EC3-8A4B-873F-A0A3519288BC}">
      <dgm:prSet phldrT="[Texto]" custT="1"/>
      <dgm:spPr>
        <a:xfrm rot="5400000">
          <a:off x="-114429" y="2094256"/>
          <a:ext cx="1198977" cy="1008475"/>
        </a:xfrm>
      </dgm:spPr>
      <dgm:t>
        <a:bodyPr anchor="ctr" anchorCtr="0"/>
        <a:lstStyle/>
        <a:p>
          <a:pPr>
            <a:buNone/>
          </a:pPr>
          <a:r>
            <a:rPr lang="pt-PT" sz="2000" b="0" i="0">
              <a:solidFill>
                <a:srgbClr val="36EC54"/>
              </a:solidFill>
              <a:latin typeface="Roboto"/>
              <a:ea typeface="+mn-ea"/>
              <a:cs typeface="+mn-cs"/>
            </a:rPr>
            <a:t>B</a:t>
          </a:r>
          <a:r>
            <a:rPr lang="pt-PT" sz="2000" b="0" i="0">
              <a:latin typeface="Roboto"/>
              <a:ea typeface="+mn-ea"/>
              <a:cs typeface="+mn-cs"/>
            </a:rPr>
            <a:t>reathing</a:t>
          </a:r>
        </a:p>
      </dgm:t>
    </dgm:pt>
    <dgm:pt modelId="{4562A226-F2AA-7E41-A8C0-4444F988E1C0}" type="parTrans" cxnId="{B5ADBEC0-5B74-074A-998B-8032A935E971}">
      <dgm:prSet/>
      <dgm:spPr/>
      <dgm:t>
        <a:bodyPr/>
        <a:lstStyle/>
        <a:p>
          <a:endParaRPr lang="pt-PT" sz="2000"/>
        </a:p>
      </dgm:t>
    </dgm:pt>
    <dgm:pt modelId="{B13CD7D0-D103-8940-9839-3DBBEF656494}" type="sibTrans" cxnId="{B5ADBEC0-5B74-074A-998B-8032A935E971}">
      <dgm:prSet/>
      <dgm:spPr/>
      <dgm:t>
        <a:bodyPr/>
        <a:lstStyle/>
        <a:p>
          <a:endParaRPr lang="pt-PT" sz="2000"/>
        </a:p>
      </dgm:t>
    </dgm:pt>
    <dgm:pt modelId="{509F138B-5365-1844-8543-2081B7C72D8C}">
      <dgm:prSet phldrT="[Texto]" custT="1"/>
      <dgm:spPr>
        <a:xfrm rot="5400000">
          <a:off x="2838591" y="111354"/>
          <a:ext cx="779335" cy="4554637"/>
        </a:xfrm>
      </dgm:spPr>
      <dgm:t>
        <a:bodyPr anchor="ctr"/>
        <a:lstStyle/>
        <a:p>
          <a:pPr>
            <a:buChar char="•"/>
          </a:pPr>
          <a:r>
            <a:rPr lang="pt-PT" sz="2000" b="0" i="0" err="1">
              <a:latin typeface="Roboto"/>
              <a:ea typeface="+mn-ea"/>
              <a:cs typeface="+mn-cs"/>
            </a:rPr>
            <a:t>Chest</a:t>
          </a:r>
          <a:r>
            <a:rPr lang="pt-PT" sz="2000" b="0" i="0">
              <a:latin typeface="Roboto"/>
              <a:ea typeface="+mn-ea"/>
              <a:cs typeface="+mn-cs"/>
            </a:rPr>
            <a:t> </a:t>
          </a:r>
          <a:r>
            <a:rPr lang="pt-PT" sz="2000" b="0" i="0" err="1">
              <a:latin typeface="Roboto"/>
              <a:ea typeface="+mn-ea"/>
              <a:cs typeface="+mn-cs"/>
            </a:rPr>
            <a:t>decompression</a:t>
          </a:r>
          <a:endParaRPr lang="pt-PT" sz="2000" b="0" i="0">
            <a:latin typeface="Roboto"/>
            <a:ea typeface="+mn-ea"/>
            <a:cs typeface="+mn-cs"/>
          </a:endParaRPr>
        </a:p>
        <a:p>
          <a:pPr>
            <a:buChar char="•"/>
          </a:pPr>
          <a:r>
            <a:rPr lang="pt-PT" sz="2000" b="0" i="0" err="1">
              <a:latin typeface="Roboto"/>
              <a:ea typeface="+mn-ea"/>
              <a:cs typeface="+mn-cs"/>
            </a:rPr>
            <a:t>Apply</a:t>
          </a:r>
          <a:r>
            <a:rPr lang="pt-PT" sz="2000" b="0" i="0">
              <a:latin typeface="Roboto"/>
              <a:ea typeface="+mn-ea"/>
              <a:cs typeface="+mn-cs"/>
            </a:rPr>
            <a:t> O</a:t>
          </a:r>
          <a:r>
            <a:rPr lang="pt-PT" sz="2000" b="0" i="0" baseline="-25000">
              <a:latin typeface="Roboto"/>
              <a:ea typeface="+mn-ea"/>
              <a:cs typeface="+mn-cs"/>
            </a:rPr>
            <a:t>2</a:t>
          </a:r>
        </a:p>
      </dgm:t>
    </dgm:pt>
    <dgm:pt modelId="{EBCAB347-08C5-6744-8E1D-33BC19D891C2}" type="parTrans" cxnId="{8C8A433D-F051-0D44-BF56-B08B9AE16F93}">
      <dgm:prSet/>
      <dgm:spPr/>
      <dgm:t>
        <a:bodyPr/>
        <a:lstStyle/>
        <a:p>
          <a:endParaRPr lang="pt-PT" sz="2000"/>
        </a:p>
      </dgm:t>
    </dgm:pt>
    <dgm:pt modelId="{E48CBA6F-34CC-0E4A-85BC-EE9421CE4B53}" type="sibTrans" cxnId="{8C8A433D-F051-0D44-BF56-B08B9AE16F93}">
      <dgm:prSet/>
      <dgm:spPr/>
      <dgm:t>
        <a:bodyPr/>
        <a:lstStyle/>
        <a:p>
          <a:endParaRPr lang="pt-PT" sz="2000"/>
        </a:p>
      </dgm:t>
    </dgm:pt>
    <dgm:pt modelId="{E121F52F-06A4-004B-B399-E007F82D59F6}">
      <dgm:prSet phldrT="[Texto]" custT="1"/>
      <dgm:spPr>
        <a:xfrm rot="5400000">
          <a:off x="2838591" y="111354"/>
          <a:ext cx="779335" cy="4554637"/>
        </a:xfrm>
      </dgm:spPr>
      <dgm:t>
        <a:bodyPr anchor="ctr"/>
        <a:lstStyle/>
        <a:p>
          <a:r>
            <a:rPr lang="en-US" sz="2000" b="0" i="0">
              <a:solidFill>
                <a:srgbClr val="36EC54"/>
              </a:solidFill>
              <a:latin typeface="Roboto" panose="02000000000000000000" pitchFamily="2" charset="0"/>
              <a:cs typeface="Calibri" panose="020F0502020204030204" pitchFamily="34" charset="0"/>
            </a:rPr>
            <a:t>C</a:t>
          </a:r>
          <a:r>
            <a:rPr lang="en-US" sz="2000" b="0" i="0">
              <a:latin typeface="Roboto" panose="02000000000000000000" pitchFamily="2" charset="0"/>
              <a:cs typeface="Calibri" panose="020F0502020204030204" pitchFamily="34" charset="0"/>
            </a:rPr>
            <a:t>irculation</a:t>
          </a:r>
          <a:endParaRPr lang="pt-PT" sz="2000" b="0" i="0">
            <a:latin typeface="Roboto" panose="02000000000000000000" pitchFamily="2" charset="0"/>
            <a:ea typeface="+mn-ea"/>
            <a:cs typeface="Calibri" panose="020F0502020204030204" pitchFamily="34" charset="0"/>
          </a:endParaRPr>
        </a:p>
      </dgm:t>
    </dgm:pt>
    <dgm:pt modelId="{828830C6-51D2-FE4F-B5A3-C7E9E6D2CE6B}" type="parTrans" cxnId="{4F8522A2-7789-264C-9031-40BAE9301A38}">
      <dgm:prSet/>
      <dgm:spPr/>
      <dgm:t>
        <a:bodyPr/>
        <a:lstStyle/>
        <a:p>
          <a:endParaRPr lang="pt-PT"/>
        </a:p>
      </dgm:t>
    </dgm:pt>
    <dgm:pt modelId="{F16318A8-1681-FA46-B941-E5F20FE9257A}" type="sibTrans" cxnId="{4F8522A2-7789-264C-9031-40BAE9301A38}">
      <dgm:prSet/>
      <dgm:spPr/>
      <dgm:t>
        <a:bodyPr/>
        <a:lstStyle/>
        <a:p>
          <a:endParaRPr lang="pt-PT"/>
        </a:p>
      </dgm:t>
    </dgm:pt>
    <dgm:pt modelId="{846641C7-27BB-6B4A-8C5E-161973A94F6C}">
      <dgm:prSet phldrT="[Texto]" custT="1"/>
      <dgm:spPr>
        <a:xfrm rot="5400000">
          <a:off x="2838591" y="111354"/>
          <a:ext cx="779335" cy="4554637"/>
        </a:xfrm>
      </dgm:spPr>
      <dgm:t>
        <a:bodyPr anchor="ctr"/>
        <a:lstStyle/>
        <a:p>
          <a:pPr rtl="0"/>
          <a:r>
            <a:rPr lang="pt-PT" sz="2000" b="0" i="0" dirty="0">
              <a:latin typeface="Roboto"/>
              <a:ea typeface="+mn-ea"/>
              <a:cs typeface="+mn-cs"/>
            </a:rPr>
            <a:t>Assess &amp; treat shock</a:t>
          </a:r>
        </a:p>
        <a:p>
          <a:r>
            <a:rPr lang="pt-PT" sz="2000" b="0" i="0" dirty="0">
              <a:latin typeface="Roboto"/>
              <a:ea typeface="+mn-ea"/>
              <a:cs typeface="+mn-cs"/>
            </a:rPr>
            <a:t>Immobilize fractures</a:t>
          </a:r>
        </a:p>
      </dgm:t>
    </dgm:pt>
    <dgm:pt modelId="{77EB4986-3D93-D540-B64D-615E146C3EFA}" type="parTrans" cxnId="{B0A9A796-717C-C244-8CE0-FBA4222DC5D1}">
      <dgm:prSet/>
      <dgm:spPr/>
      <dgm:t>
        <a:bodyPr/>
        <a:lstStyle/>
        <a:p>
          <a:endParaRPr lang="pt-PT"/>
        </a:p>
      </dgm:t>
    </dgm:pt>
    <dgm:pt modelId="{452BD4F1-48BD-8A4A-8687-2F63B8D9371E}" type="sibTrans" cxnId="{B0A9A796-717C-C244-8CE0-FBA4222DC5D1}">
      <dgm:prSet/>
      <dgm:spPr/>
      <dgm:t>
        <a:bodyPr/>
        <a:lstStyle/>
        <a:p>
          <a:endParaRPr lang="pt-PT"/>
        </a:p>
      </dgm:t>
    </dgm:pt>
    <dgm:pt modelId="{BADFC164-EB15-414F-BF26-9CB57C0D5ADA}">
      <dgm:prSet phldrT="[Texto]" custT="1"/>
      <dgm:spPr>
        <a:xfrm rot="5400000">
          <a:off x="-114429" y="1095962"/>
          <a:ext cx="1198977" cy="1008475"/>
        </a:xfrm>
      </dgm:spPr>
      <dgm:t>
        <a:bodyPr anchor="ctr" anchorCtr="0"/>
        <a:lstStyle/>
        <a:p>
          <a:pPr algn="ctr" rtl="0">
            <a:buNone/>
          </a:pPr>
          <a:r>
            <a:rPr lang="pt-PT" sz="2000" b="0" i="0" dirty="0" err="1">
              <a:latin typeface="Roboto"/>
              <a:ea typeface="+mn-ea"/>
              <a:cs typeface="+mn-cs"/>
            </a:rPr>
            <a:t>Control</a:t>
          </a:r>
          <a:r>
            <a:rPr lang="pt-PT" sz="2000" b="0" i="0" dirty="0">
              <a:latin typeface="Roboto"/>
              <a:ea typeface="+mn-ea"/>
              <a:cs typeface="+mn-cs"/>
            </a:rPr>
            <a:t> </a:t>
          </a:r>
          <a:r>
            <a:rPr lang="pt-PT" sz="2000" b="0" i="0" dirty="0" err="1">
              <a:latin typeface="Roboto"/>
              <a:ea typeface="+mn-ea"/>
              <a:cs typeface="+mn-cs"/>
            </a:rPr>
            <a:t>of</a:t>
          </a:r>
          <a:r>
            <a:rPr lang="pt-PT" sz="2000" b="0" i="0" dirty="0">
              <a:latin typeface="Roboto"/>
              <a:ea typeface="+mn-ea"/>
              <a:cs typeface="+mn-cs"/>
            </a:rPr>
            <a:t> </a:t>
          </a:r>
          <a:r>
            <a:rPr lang="pt-PT" sz="2000" b="0" i="0" dirty="0" err="1">
              <a:latin typeface="Roboto"/>
              <a:ea typeface="+mn-ea"/>
              <a:cs typeface="+mn-cs"/>
            </a:rPr>
            <a:t>haemorrhage</a:t>
          </a:r>
          <a:r>
            <a:rPr lang="pt-PT" sz="2000" b="0" i="0" dirty="0">
              <a:latin typeface="Roboto"/>
              <a:ea typeface="+mn-ea"/>
              <a:cs typeface="+mn-cs"/>
            </a:rPr>
            <a:t> /</a:t>
          </a:r>
          <a:r>
            <a:rPr lang="pt-PT" sz="2000" b="0" i="0" dirty="0" err="1">
              <a:latin typeface="Roboto"/>
              <a:ea typeface="+mn-ea"/>
              <a:cs typeface="+mn-cs"/>
            </a:rPr>
            <a:t>catastrophic</a:t>
          </a:r>
          <a:r>
            <a:rPr lang="pt-PT" sz="2000" b="0" i="0" dirty="0">
              <a:latin typeface="Roboto"/>
              <a:ea typeface="+mn-ea"/>
              <a:cs typeface="+mn-cs"/>
            </a:rPr>
            <a:t> </a:t>
          </a:r>
          <a:r>
            <a:rPr lang="pt-PT" sz="2000" b="0" i="0" dirty="0" err="1">
              <a:latin typeface="Roboto"/>
              <a:ea typeface="+mn-ea"/>
              <a:cs typeface="+mn-cs"/>
            </a:rPr>
            <a:t>bleeding</a:t>
          </a:r>
          <a:endParaRPr lang="pt-PT" sz="2000" b="0" i="0" dirty="0">
            <a:latin typeface="Roboto" panose="02000000000000000000" pitchFamily="2" charset="0"/>
            <a:ea typeface="+mn-ea"/>
            <a:cs typeface="+mn-cs"/>
          </a:endParaRPr>
        </a:p>
      </dgm:t>
    </dgm:pt>
    <dgm:pt modelId="{59C167D7-9012-C844-BFFB-130C460B3234}" type="parTrans" cxnId="{15C53004-A721-4E4E-8833-558F9E339B33}">
      <dgm:prSet/>
      <dgm:spPr/>
      <dgm:t>
        <a:bodyPr/>
        <a:lstStyle/>
        <a:p>
          <a:endParaRPr lang="pt-PT"/>
        </a:p>
      </dgm:t>
    </dgm:pt>
    <dgm:pt modelId="{64E56681-ACE3-8D41-A86A-A3509E9C3FB5}" type="sibTrans" cxnId="{15C53004-A721-4E4E-8833-558F9E339B33}">
      <dgm:prSet/>
      <dgm:spPr/>
      <dgm:t>
        <a:bodyPr/>
        <a:lstStyle/>
        <a:p>
          <a:endParaRPr lang="pt-PT"/>
        </a:p>
      </dgm:t>
    </dgm:pt>
    <dgm:pt modelId="{AD258964-C2BB-6F4E-BB4B-B9869D4A613B}">
      <dgm:prSet phldrT="[Texto]" custT="1"/>
      <dgm:spPr>
        <a:xfrm rot="5400000">
          <a:off x="-114429" y="1095962"/>
          <a:ext cx="1198977" cy="1008475"/>
        </a:xfrm>
      </dgm:spPr>
      <dgm:t>
        <a:bodyPr anchor="ctr" anchorCtr="0"/>
        <a:lstStyle/>
        <a:p>
          <a:pPr rtl="0">
            <a:buNone/>
          </a:pPr>
          <a:r>
            <a:rPr lang="pt-PT" sz="2000" b="0" i="0">
              <a:latin typeface="Roboto"/>
              <a:ea typeface="+mn-ea"/>
              <a:cs typeface="+mn-cs"/>
            </a:rPr>
            <a:t>Direct wound pressure or Tourniquet</a:t>
          </a:r>
        </a:p>
      </dgm:t>
    </dgm:pt>
    <dgm:pt modelId="{44F66912-BD71-1246-87BE-DFE6E49F74E0}" type="parTrans" cxnId="{00884A10-62A9-8B48-BABB-D38B63528A2D}">
      <dgm:prSet/>
      <dgm:spPr/>
      <dgm:t>
        <a:bodyPr/>
        <a:lstStyle/>
        <a:p>
          <a:endParaRPr lang="pt-PT"/>
        </a:p>
      </dgm:t>
    </dgm:pt>
    <dgm:pt modelId="{CFB2B79F-829A-7448-ABEA-D67AC4A71483}" type="sibTrans" cxnId="{00884A10-62A9-8B48-BABB-D38B63528A2D}">
      <dgm:prSet/>
      <dgm:spPr/>
      <dgm:t>
        <a:bodyPr/>
        <a:lstStyle/>
        <a:p>
          <a:endParaRPr lang="pt-PT"/>
        </a:p>
      </dgm:t>
    </dgm:pt>
    <dgm:pt modelId="{D2554AD1-403E-DC49-87B1-974449BAD599}" type="pres">
      <dgm:prSet presAssocID="{541508E8-AAD4-C94A-AC23-4CC0725928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823FE5-9DB2-0248-B4D4-4E3859CF3016}" type="pres">
      <dgm:prSet presAssocID="{4ACDFEBC-1CDB-D141-96CC-EF741677D901}" presName="root1" presStyleCnt="0"/>
      <dgm:spPr/>
    </dgm:pt>
    <dgm:pt modelId="{5F03F78A-C63F-6A48-9A80-528E80C51B37}" type="pres">
      <dgm:prSet presAssocID="{4ACDFEBC-1CDB-D141-96CC-EF741677D901}" presName="LevelOneTextNode" presStyleLbl="node0" presStyleIdx="0" presStyleCnt="1" custScaleX="141487">
        <dgm:presLayoutVars>
          <dgm:chPref val="3"/>
        </dgm:presLayoutVars>
      </dgm:prSet>
      <dgm:spPr/>
    </dgm:pt>
    <dgm:pt modelId="{14CB78C7-D7D9-2B48-8E84-C2BE775C2187}" type="pres">
      <dgm:prSet presAssocID="{4ACDFEBC-1CDB-D141-96CC-EF741677D901}" presName="level2hierChild" presStyleCnt="0"/>
      <dgm:spPr/>
    </dgm:pt>
    <dgm:pt modelId="{0EDF4955-1B70-7F47-9E14-64CB9C63A8AF}" type="pres">
      <dgm:prSet presAssocID="{59C167D7-9012-C844-BFFB-130C460B3234}" presName="conn2-1" presStyleLbl="parChTrans1D2" presStyleIdx="0" presStyleCnt="4"/>
      <dgm:spPr/>
    </dgm:pt>
    <dgm:pt modelId="{324AEFF4-A128-C64C-B750-2FE2EFAF4FBA}" type="pres">
      <dgm:prSet presAssocID="{59C167D7-9012-C844-BFFB-130C460B3234}" presName="connTx" presStyleLbl="parChTrans1D2" presStyleIdx="0" presStyleCnt="4"/>
      <dgm:spPr/>
    </dgm:pt>
    <dgm:pt modelId="{1257FAC1-E805-9C42-B149-C1B5F381B570}" type="pres">
      <dgm:prSet presAssocID="{BADFC164-EB15-414F-BF26-9CB57C0D5ADA}" presName="root2" presStyleCnt="0"/>
      <dgm:spPr/>
    </dgm:pt>
    <dgm:pt modelId="{EFDC7BBB-59F5-584F-B922-A8FF6FAE7D73}" type="pres">
      <dgm:prSet presAssocID="{BADFC164-EB15-414F-BF26-9CB57C0D5ADA}" presName="LevelTwoTextNode" presStyleLbl="node2" presStyleIdx="0" presStyleCnt="4" custScaleY="122178">
        <dgm:presLayoutVars>
          <dgm:chPref val="3"/>
        </dgm:presLayoutVars>
      </dgm:prSet>
      <dgm:spPr/>
    </dgm:pt>
    <dgm:pt modelId="{B78878A8-467F-5849-B9BA-01F4C36F6375}" type="pres">
      <dgm:prSet presAssocID="{BADFC164-EB15-414F-BF26-9CB57C0D5ADA}" presName="level3hierChild" presStyleCnt="0"/>
      <dgm:spPr/>
    </dgm:pt>
    <dgm:pt modelId="{029B5044-FB58-3D4E-B8AB-13A4036EC96D}" type="pres">
      <dgm:prSet presAssocID="{44F66912-BD71-1246-87BE-DFE6E49F74E0}" presName="conn2-1" presStyleLbl="parChTrans1D3" presStyleIdx="0" presStyleCnt="4"/>
      <dgm:spPr/>
    </dgm:pt>
    <dgm:pt modelId="{9351E496-027E-7B43-9EC4-CC3B30FF3777}" type="pres">
      <dgm:prSet presAssocID="{44F66912-BD71-1246-87BE-DFE6E49F74E0}" presName="connTx" presStyleLbl="parChTrans1D3" presStyleIdx="0" presStyleCnt="4"/>
      <dgm:spPr/>
    </dgm:pt>
    <dgm:pt modelId="{910E5C83-07F3-EF47-AAAE-FEEC312F44D1}" type="pres">
      <dgm:prSet presAssocID="{AD258964-C2BB-6F4E-BB4B-B9869D4A613B}" presName="root2" presStyleCnt="0"/>
      <dgm:spPr/>
    </dgm:pt>
    <dgm:pt modelId="{04995FEC-285A-3249-86C5-33836588B2BE}" type="pres">
      <dgm:prSet presAssocID="{AD258964-C2BB-6F4E-BB4B-B9869D4A613B}" presName="LevelTwoTextNode" presStyleLbl="node3" presStyleIdx="0" presStyleCnt="4" custScaleY="121017">
        <dgm:presLayoutVars>
          <dgm:chPref val="3"/>
        </dgm:presLayoutVars>
      </dgm:prSet>
      <dgm:spPr/>
    </dgm:pt>
    <dgm:pt modelId="{F90BBB42-789F-3B47-BD65-AECF32FFF1FE}" type="pres">
      <dgm:prSet presAssocID="{AD258964-C2BB-6F4E-BB4B-B9869D4A613B}" presName="level3hierChild" presStyleCnt="0"/>
      <dgm:spPr/>
    </dgm:pt>
    <dgm:pt modelId="{8E19C009-16EF-4B4B-AB44-5169C0CD5DBF}" type="pres">
      <dgm:prSet presAssocID="{B4692BCC-DA96-F942-820A-22A129DC313E}" presName="conn2-1" presStyleLbl="parChTrans1D2" presStyleIdx="1" presStyleCnt="4"/>
      <dgm:spPr/>
    </dgm:pt>
    <dgm:pt modelId="{F3DD7B2F-9FD5-2148-AE82-F0596A4B13FE}" type="pres">
      <dgm:prSet presAssocID="{B4692BCC-DA96-F942-820A-22A129DC313E}" presName="connTx" presStyleLbl="parChTrans1D2" presStyleIdx="1" presStyleCnt="4"/>
      <dgm:spPr/>
    </dgm:pt>
    <dgm:pt modelId="{39303EB1-7117-6342-B5DE-ABE4F20B0D84}" type="pres">
      <dgm:prSet presAssocID="{FA2F7037-F1F6-594E-B438-8DADBB915436}" presName="root2" presStyleCnt="0"/>
      <dgm:spPr/>
    </dgm:pt>
    <dgm:pt modelId="{F035CEC1-87D9-7D45-B188-85D5F4CEC0D6}" type="pres">
      <dgm:prSet presAssocID="{FA2F7037-F1F6-594E-B438-8DADBB915436}" presName="LevelTwoTextNode" presStyleLbl="node2" presStyleIdx="1" presStyleCnt="4" custScaleY="122178">
        <dgm:presLayoutVars>
          <dgm:chPref val="3"/>
        </dgm:presLayoutVars>
      </dgm:prSet>
      <dgm:spPr/>
    </dgm:pt>
    <dgm:pt modelId="{DAC9C6E7-87CF-F245-8DEE-93BD7503560A}" type="pres">
      <dgm:prSet presAssocID="{FA2F7037-F1F6-594E-B438-8DADBB915436}" presName="level3hierChild" presStyleCnt="0"/>
      <dgm:spPr/>
    </dgm:pt>
    <dgm:pt modelId="{6CC6D7BA-7D6E-A74F-9B3B-2E6B8056C030}" type="pres">
      <dgm:prSet presAssocID="{124AF534-8E50-2A43-8A8C-2E664AE490CE}" presName="conn2-1" presStyleLbl="parChTrans1D3" presStyleIdx="1" presStyleCnt="4"/>
      <dgm:spPr/>
    </dgm:pt>
    <dgm:pt modelId="{5A51AB36-396C-B148-A1C2-ED5C2185D42E}" type="pres">
      <dgm:prSet presAssocID="{124AF534-8E50-2A43-8A8C-2E664AE490CE}" presName="connTx" presStyleLbl="parChTrans1D3" presStyleIdx="1" presStyleCnt="4"/>
      <dgm:spPr/>
    </dgm:pt>
    <dgm:pt modelId="{B2D593E9-CC7B-5A41-ACFD-6A1172FF7098}" type="pres">
      <dgm:prSet presAssocID="{4BFA51A1-A3E3-EE47-B100-044626EAB411}" presName="root2" presStyleCnt="0"/>
      <dgm:spPr/>
    </dgm:pt>
    <dgm:pt modelId="{15742FC4-6CB4-064D-BACB-6616BD767F40}" type="pres">
      <dgm:prSet presAssocID="{4BFA51A1-A3E3-EE47-B100-044626EAB411}" presName="LevelTwoTextNode" presStyleLbl="node3" presStyleIdx="1" presStyleCnt="4" custScaleY="112053">
        <dgm:presLayoutVars>
          <dgm:chPref val="3"/>
        </dgm:presLayoutVars>
      </dgm:prSet>
      <dgm:spPr/>
    </dgm:pt>
    <dgm:pt modelId="{E791D83E-19B7-184A-ABDA-D455BC11AB48}" type="pres">
      <dgm:prSet presAssocID="{4BFA51A1-A3E3-EE47-B100-044626EAB411}" presName="level3hierChild" presStyleCnt="0"/>
      <dgm:spPr/>
    </dgm:pt>
    <dgm:pt modelId="{014A0E65-2540-5B48-98E6-63E110FFA879}" type="pres">
      <dgm:prSet presAssocID="{4562A226-F2AA-7E41-A8C0-4444F988E1C0}" presName="conn2-1" presStyleLbl="parChTrans1D2" presStyleIdx="2" presStyleCnt="4"/>
      <dgm:spPr/>
    </dgm:pt>
    <dgm:pt modelId="{0CCD1991-238F-E24A-AEE7-AB5966E2B0B8}" type="pres">
      <dgm:prSet presAssocID="{4562A226-F2AA-7E41-A8C0-4444F988E1C0}" presName="connTx" presStyleLbl="parChTrans1D2" presStyleIdx="2" presStyleCnt="4"/>
      <dgm:spPr/>
    </dgm:pt>
    <dgm:pt modelId="{FF363196-18D6-5B49-9DDE-C3FB9B1B0393}" type="pres">
      <dgm:prSet presAssocID="{426BFBE0-3EC3-8A4B-873F-A0A3519288BC}" presName="root2" presStyleCnt="0"/>
      <dgm:spPr/>
    </dgm:pt>
    <dgm:pt modelId="{5BFB8B72-FEC2-8C47-8FC0-9FBA57BEB731}" type="pres">
      <dgm:prSet presAssocID="{426BFBE0-3EC3-8A4B-873F-A0A3519288BC}" presName="LevelTwoTextNode" presStyleLbl="node2" presStyleIdx="2" presStyleCnt="4" custScaleY="122178">
        <dgm:presLayoutVars>
          <dgm:chPref val="3"/>
        </dgm:presLayoutVars>
      </dgm:prSet>
      <dgm:spPr/>
    </dgm:pt>
    <dgm:pt modelId="{62145278-4FC9-7B40-8630-8C662AA79745}" type="pres">
      <dgm:prSet presAssocID="{426BFBE0-3EC3-8A4B-873F-A0A3519288BC}" presName="level3hierChild" presStyleCnt="0"/>
      <dgm:spPr/>
    </dgm:pt>
    <dgm:pt modelId="{55660161-AF41-264A-B154-FE3E402EA6EF}" type="pres">
      <dgm:prSet presAssocID="{EBCAB347-08C5-6744-8E1D-33BC19D891C2}" presName="conn2-1" presStyleLbl="parChTrans1D3" presStyleIdx="2" presStyleCnt="4"/>
      <dgm:spPr/>
    </dgm:pt>
    <dgm:pt modelId="{33F8446A-2923-6F4A-9FA7-EBCA375D769F}" type="pres">
      <dgm:prSet presAssocID="{EBCAB347-08C5-6744-8E1D-33BC19D891C2}" presName="connTx" presStyleLbl="parChTrans1D3" presStyleIdx="2" presStyleCnt="4"/>
      <dgm:spPr/>
    </dgm:pt>
    <dgm:pt modelId="{6C39BF35-6942-4D4D-A1A6-A7CCA2B85BAD}" type="pres">
      <dgm:prSet presAssocID="{509F138B-5365-1844-8543-2081B7C72D8C}" presName="root2" presStyleCnt="0"/>
      <dgm:spPr/>
    </dgm:pt>
    <dgm:pt modelId="{03ABECB3-A81D-1C4A-8370-3AD866F0A623}" type="pres">
      <dgm:prSet presAssocID="{509F138B-5365-1844-8543-2081B7C72D8C}" presName="LevelTwoTextNode" presStyleLbl="node3" presStyleIdx="2" presStyleCnt="4" custScaleY="116535">
        <dgm:presLayoutVars>
          <dgm:chPref val="3"/>
        </dgm:presLayoutVars>
      </dgm:prSet>
      <dgm:spPr/>
    </dgm:pt>
    <dgm:pt modelId="{3552C670-22B9-CD4E-A50C-3BDE8EDD09F0}" type="pres">
      <dgm:prSet presAssocID="{509F138B-5365-1844-8543-2081B7C72D8C}" presName="level3hierChild" presStyleCnt="0"/>
      <dgm:spPr/>
    </dgm:pt>
    <dgm:pt modelId="{E49E4732-E5DC-EB4A-A66C-88153D4659BC}" type="pres">
      <dgm:prSet presAssocID="{828830C6-51D2-FE4F-B5A3-C7E9E6D2CE6B}" presName="conn2-1" presStyleLbl="parChTrans1D2" presStyleIdx="3" presStyleCnt="4"/>
      <dgm:spPr/>
    </dgm:pt>
    <dgm:pt modelId="{7C72AA95-981E-B44C-BD4B-077B8D802BAE}" type="pres">
      <dgm:prSet presAssocID="{828830C6-51D2-FE4F-B5A3-C7E9E6D2CE6B}" presName="connTx" presStyleLbl="parChTrans1D2" presStyleIdx="3" presStyleCnt="4"/>
      <dgm:spPr/>
    </dgm:pt>
    <dgm:pt modelId="{FEE88309-FCC0-FE48-8624-0F55D721D245}" type="pres">
      <dgm:prSet presAssocID="{E121F52F-06A4-004B-B399-E007F82D59F6}" presName="root2" presStyleCnt="0"/>
      <dgm:spPr/>
    </dgm:pt>
    <dgm:pt modelId="{C1A2612B-542D-7E46-89A0-2A01A9371FF7}" type="pres">
      <dgm:prSet presAssocID="{E121F52F-06A4-004B-B399-E007F82D59F6}" presName="LevelTwoTextNode" presStyleLbl="node2" presStyleIdx="3" presStyleCnt="4" custScaleY="122178">
        <dgm:presLayoutVars>
          <dgm:chPref val="3"/>
        </dgm:presLayoutVars>
      </dgm:prSet>
      <dgm:spPr/>
    </dgm:pt>
    <dgm:pt modelId="{DFEEBB18-E804-7449-8777-97B400CBCB47}" type="pres">
      <dgm:prSet presAssocID="{E121F52F-06A4-004B-B399-E007F82D59F6}" presName="level3hierChild" presStyleCnt="0"/>
      <dgm:spPr/>
    </dgm:pt>
    <dgm:pt modelId="{92935EB6-5B60-CD4E-A563-4ACB9719BA85}" type="pres">
      <dgm:prSet presAssocID="{77EB4986-3D93-D540-B64D-615E146C3EFA}" presName="conn2-1" presStyleLbl="parChTrans1D3" presStyleIdx="3" presStyleCnt="4"/>
      <dgm:spPr/>
    </dgm:pt>
    <dgm:pt modelId="{6019E931-02C4-CD45-9C6A-34916C1972F4}" type="pres">
      <dgm:prSet presAssocID="{77EB4986-3D93-D540-B64D-615E146C3EFA}" presName="connTx" presStyleLbl="parChTrans1D3" presStyleIdx="3" presStyleCnt="4"/>
      <dgm:spPr/>
    </dgm:pt>
    <dgm:pt modelId="{D3012331-1348-CB49-8D41-08743B656449}" type="pres">
      <dgm:prSet presAssocID="{846641C7-27BB-6B4A-8C5E-161973A94F6C}" presName="root2" presStyleCnt="0"/>
      <dgm:spPr/>
    </dgm:pt>
    <dgm:pt modelId="{81DCBDAD-D0A2-8245-A594-E23E88A32E73}" type="pres">
      <dgm:prSet presAssocID="{846641C7-27BB-6B4A-8C5E-161973A94F6C}" presName="LevelTwoTextNode" presStyleLbl="node3" presStyleIdx="3" presStyleCnt="4" custScaleY="116535">
        <dgm:presLayoutVars>
          <dgm:chPref val="3"/>
        </dgm:presLayoutVars>
      </dgm:prSet>
      <dgm:spPr/>
    </dgm:pt>
    <dgm:pt modelId="{54C396DE-5059-9549-8B55-63D96B80FE12}" type="pres">
      <dgm:prSet presAssocID="{846641C7-27BB-6B4A-8C5E-161973A94F6C}" presName="level3hierChild" presStyleCnt="0"/>
      <dgm:spPr/>
    </dgm:pt>
  </dgm:ptLst>
  <dgm:cxnLst>
    <dgm:cxn modelId="{15C53004-A721-4E4E-8833-558F9E339B33}" srcId="{4ACDFEBC-1CDB-D141-96CC-EF741677D901}" destId="{BADFC164-EB15-414F-BF26-9CB57C0D5ADA}" srcOrd="0" destOrd="0" parTransId="{59C167D7-9012-C844-BFFB-130C460B3234}" sibTransId="{64E56681-ACE3-8D41-A86A-A3509E9C3FB5}"/>
    <dgm:cxn modelId="{3EC0D30D-27C2-9D46-AAC7-120E54C5F32A}" type="presOf" srcId="{44F66912-BD71-1246-87BE-DFE6E49F74E0}" destId="{9351E496-027E-7B43-9EC4-CC3B30FF3777}" srcOrd="1" destOrd="0" presId="urn:microsoft.com/office/officeart/2008/layout/HorizontalMultiLevelHierarchy"/>
    <dgm:cxn modelId="{00884A10-62A9-8B48-BABB-D38B63528A2D}" srcId="{BADFC164-EB15-414F-BF26-9CB57C0D5ADA}" destId="{AD258964-C2BB-6F4E-BB4B-B9869D4A613B}" srcOrd="0" destOrd="0" parTransId="{44F66912-BD71-1246-87BE-DFE6E49F74E0}" sibTransId="{CFB2B79F-829A-7448-ABEA-D67AC4A71483}"/>
    <dgm:cxn modelId="{379A9019-94A9-3642-AF86-4E45C22EAEE2}" type="presOf" srcId="{124AF534-8E50-2A43-8A8C-2E664AE490CE}" destId="{6CC6D7BA-7D6E-A74F-9B3B-2E6B8056C030}" srcOrd="0" destOrd="0" presId="urn:microsoft.com/office/officeart/2008/layout/HorizontalMultiLevelHierarchy"/>
    <dgm:cxn modelId="{0BFF1A22-D1D9-A34E-AEBF-947A2EA54ED0}" type="presOf" srcId="{59C167D7-9012-C844-BFFB-130C460B3234}" destId="{324AEFF4-A128-C64C-B750-2FE2EFAF4FBA}" srcOrd="1" destOrd="0" presId="urn:microsoft.com/office/officeart/2008/layout/HorizontalMultiLevelHierarchy"/>
    <dgm:cxn modelId="{8DC01823-15CB-5042-8B06-41C4DC86E7CA}" srcId="{4ACDFEBC-1CDB-D141-96CC-EF741677D901}" destId="{FA2F7037-F1F6-594E-B438-8DADBB915436}" srcOrd="1" destOrd="0" parTransId="{B4692BCC-DA96-F942-820A-22A129DC313E}" sibTransId="{39278A96-6713-6B48-8E74-F182DFB6260E}"/>
    <dgm:cxn modelId="{7894852A-D8D2-BF4A-88E1-8C61ECDECCDE}" type="presOf" srcId="{828830C6-51D2-FE4F-B5A3-C7E9E6D2CE6B}" destId="{E49E4732-E5DC-EB4A-A66C-88153D4659BC}" srcOrd="0" destOrd="0" presId="urn:microsoft.com/office/officeart/2008/layout/HorizontalMultiLevelHierarchy"/>
    <dgm:cxn modelId="{30F52532-6FD1-E540-9A87-A47AFDEB53FA}" type="presOf" srcId="{B4692BCC-DA96-F942-820A-22A129DC313E}" destId="{8E19C009-16EF-4B4B-AB44-5169C0CD5DBF}" srcOrd="0" destOrd="0" presId="urn:microsoft.com/office/officeart/2008/layout/HorizontalMultiLevelHierarchy"/>
    <dgm:cxn modelId="{505CA034-8D48-724D-8DD5-2FF82356ABCF}" type="presOf" srcId="{AD258964-C2BB-6F4E-BB4B-B9869D4A613B}" destId="{04995FEC-285A-3249-86C5-33836588B2BE}" srcOrd="0" destOrd="0" presId="urn:microsoft.com/office/officeart/2008/layout/HorizontalMultiLevelHierarchy"/>
    <dgm:cxn modelId="{75467339-EBD5-924E-8790-12DD6C3D714A}" type="presOf" srcId="{77EB4986-3D93-D540-B64D-615E146C3EFA}" destId="{6019E931-02C4-CD45-9C6A-34916C1972F4}" srcOrd="1" destOrd="0" presId="urn:microsoft.com/office/officeart/2008/layout/HorizontalMultiLevelHierarchy"/>
    <dgm:cxn modelId="{8C8A433D-F051-0D44-BF56-B08B9AE16F93}" srcId="{426BFBE0-3EC3-8A4B-873F-A0A3519288BC}" destId="{509F138B-5365-1844-8543-2081B7C72D8C}" srcOrd="0" destOrd="0" parTransId="{EBCAB347-08C5-6744-8E1D-33BC19D891C2}" sibTransId="{E48CBA6F-34CC-0E4A-85BC-EE9421CE4B53}"/>
    <dgm:cxn modelId="{F17DF761-4C45-3742-9B9E-A6633D24CDF0}" type="presOf" srcId="{EBCAB347-08C5-6744-8E1D-33BC19D891C2}" destId="{33F8446A-2923-6F4A-9FA7-EBCA375D769F}" srcOrd="1" destOrd="0" presId="urn:microsoft.com/office/officeart/2008/layout/HorizontalMultiLevelHierarchy"/>
    <dgm:cxn modelId="{8E597A63-29E9-E547-900A-CA553DD856BB}" type="presOf" srcId="{541508E8-AAD4-C94A-AC23-4CC072592870}" destId="{D2554AD1-403E-DC49-87B1-974449BAD599}" srcOrd="0" destOrd="0" presId="urn:microsoft.com/office/officeart/2008/layout/HorizontalMultiLevelHierarchy"/>
    <dgm:cxn modelId="{D4504B51-51E4-CF4D-9BB6-59EFE922638C}" type="presOf" srcId="{E121F52F-06A4-004B-B399-E007F82D59F6}" destId="{C1A2612B-542D-7E46-89A0-2A01A9371FF7}" srcOrd="0" destOrd="0" presId="urn:microsoft.com/office/officeart/2008/layout/HorizontalMultiLevelHierarchy"/>
    <dgm:cxn modelId="{CD068374-D990-8742-BE1B-2318451C2051}" type="presOf" srcId="{EBCAB347-08C5-6744-8E1D-33BC19D891C2}" destId="{55660161-AF41-264A-B154-FE3E402EA6EF}" srcOrd="0" destOrd="0" presId="urn:microsoft.com/office/officeart/2008/layout/HorizontalMultiLevelHierarchy"/>
    <dgm:cxn modelId="{5948B655-7A8C-3647-859E-AA63CAFAAABA}" type="presOf" srcId="{77EB4986-3D93-D540-B64D-615E146C3EFA}" destId="{92935EB6-5B60-CD4E-A563-4ACB9719BA85}" srcOrd="0" destOrd="0" presId="urn:microsoft.com/office/officeart/2008/layout/HorizontalMultiLevelHierarchy"/>
    <dgm:cxn modelId="{FEE88D76-BE06-FD4B-8964-DFC510790F86}" type="presOf" srcId="{4562A226-F2AA-7E41-A8C0-4444F988E1C0}" destId="{0CCD1991-238F-E24A-AEE7-AB5966E2B0B8}" srcOrd="1" destOrd="0" presId="urn:microsoft.com/office/officeart/2008/layout/HorizontalMultiLevelHierarchy"/>
    <dgm:cxn modelId="{4A881359-2B1C-D640-AF9D-505781C8BC68}" type="presOf" srcId="{59C167D7-9012-C844-BFFB-130C460B3234}" destId="{0EDF4955-1B70-7F47-9E14-64CB9C63A8AF}" srcOrd="0" destOrd="0" presId="urn:microsoft.com/office/officeart/2008/layout/HorizontalMultiLevelHierarchy"/>
    <dgm:cxn modelId="{943DFF7C-D590-C042-A31A-4794C8BE4E09}" srcId="{541508E8-AAD4-C94A-AC23-4CC072592870}" destId="{4ACDFEBC-1CDB-D141-96CC-EF741677D901}" srcOrd="0" destOrd="0" parTransId="{CF8DA455-FC2E-9F4C-94CE-0061795A65EF}" sibTransId="{82DE8168-0E03-8345-A45B-09431D9BC77E}"/>
    <dgm:cxn modelId="{5462B185-2DFA-F546-9CAE-F206003FA418}" type="presOf" srcId="{124AF534-8E50-2A43-8A8C-2E664AE490CE}" destId="{5A51AB36-396C-B148-A1C2-ED5C2185D42E}" srcOrd="1" destOrd="0" presId="urn:microsoft.com/office/officeart/2008/layout/HorizontalMultiLevelHierarchy"/>
    <dgm:cxn modelId="{F2B33790-EF59-A646-A893-C4866C3E0FAC}" type="presOf" srcId="{426BFBE0-3EC3-8A4B-873F-A0A3519288BC}" destId="{5BFB8B72-FEC2-8C47-8FC0-9FBA57BEB731}" srcOrd="0" destOrd="0" presId="urn:microsoft.com/office/officeart/2008/layout/HorizontalMultiLevelHierarchy"/>
    <dgm:cxn modelId="{C638B494-8175-754E-A9D5-5F95624DC509}" type="presOf" srcId="{4BFA51A1-A3E3-EE47-B100-044626EAB411}" destId="{15742FC4-6CB4-064D-BACB-6616BD767F40}" srcOrd="0" destOrd="0" presId="urn:microsoft.com/office/officeart/2008/layout/HorizontalMultiLevelHierarchy"/>
    <dgm:cxn modelId="{B0A9A796-717C-C244-8CE0-FBA4222DC5D1}" srcId="{E121F52F-06A4-004B-B399-E007F82D59F6}" destId="{846641C7-27BB-6B4A-8C5E-161973A94F6C}" srcOrd="0" destOrd="0" parTransId="{77EB4986-3D93-D540-B64D-615E146C3EFA}" sibTransId="{452BD4F1-48BD-8A4A-8687-2F63B8D9371E}"/>
    <dgm:cxn modelId="{BAD96698-5A41-D843-8235-9C4AE465F09B}" srcId="{FA2F7037-F1F6-594E-B438-8DADBB915436}" destId="{4BFA51A1-A3E3-EE47-B100-044626EAB411}" srcOrd="0" destOrd="0" parTransId="{124AF534-8E50-2A43-8A8C-2E664AE490CE}" sibTransId="{9CA20537-2135-2845-BDE1-A4E88B11B737}"/>
    <dgm:cxn modelId="{4F8522A2-7789-264C-9031-40BAE9301A38}" srcId="{4ACDFEBC-1CDB-D141-96CC-EF741677D901}" destId="{E121F52F-06A4-004B-B399-E007F82D59F6}" srcOrd="3" destOrd="0" parTransId="{828830C6-51D2-FE4F-B5A3-C7E9E6D2CE6B}" sibTransId="{F16318A8-1681-FA46-B941-E5F20FE9257A}"/>
    <dgm:cxn modelId="{FF3422A9-29D7-9E47-A466-A7D31E170C31}" type="presOf" srcId="{846641C7-27BB-6B4A-8C5E-161973A94F6C}" destId="{81DCBDAD-D0A2-8245-A594-E23E88A32E73}" srcOrd="0" destOrd="0" presId="urn:microsoft.com/office/officeart/2008/layout/HorizontalMultiLevelHierarchy"/>
    <dgm:cxn modelId="{8C19DAAE-B736-E141-80E6-E4F0B6E3F0F5}" type="presOf" srcId="{B4692BCC-DA96-F942-820A-22A129DC313E}" destId="{F3DD7B2F-9FD5-2148-AE82-F0596A4B13FE}" srcOrd="1" destOrd="0" presId="urn:microsoft.com/office/officeart/2008/layout/HorizontalMultiLevelHierarchy"/>
    <dgm:cxn modelId="{B5ADBEC0-5B74-074A-998B-8032A935E971}" srcId="{4ACDFEBC-1CDB-D141-96CC-EF741677D901}" destId="{426BFBE0-3EC3-8A4B-873F-A0A3519288BC}" srcOrd="2" destOrd="0" parTransId="{4562A226-F2AA-7E41-A8C0-4444F988E1C0}" sibTransId="{B13CD7D0-D103-8940-9839-3DBBEF656494}"/>
    <dgm:cxn modelId="{02A9A4C2-7039-6840-919F-901988E4B41C}" type="presOf" srcId="{FA2F7037-F1F6-594E-B438-8DADBB915436}" destId="{F035CEC1-87D9-7D45-B188-85D5F4CEC0D6}" srcOrd="0" destOrd="0" presId="urn:microsoft.com/office/officeart/2008/layout/HorizontalMultiLevelHierarchy"/>
    <dgm:cxn modelId="{8727F0CE-2777-BE43-A50A-3F957982F5F3}" type="presOf" srcId="{4ACDFEBC-1CDB-D141-96CC-EF741677D901}" destId="{5F03F78A-C63F-6A48-9A80-528E80C51B37}" srcOrd="0" destOrd="0" presId="urn:microsoft.com/office/officeart/2008/layout/HorizontalMultiLevelHierarchy"/>
    <dgm:cxn modelId="{44344AD3-68C3-5744-A67B-AE54C36738FB}" type="presOf" srcId="{828830C6-51D2-FE4F-B5A3-C7E9E6D2CE6B}" destId="{7C72AA95-981E-B44C-BD4B-077B8D802BAE}" srcOrd="1" destOrd="0" presId="urn:microsoft.com/office/officeart/2008/layout/HorizontalMultiLevelHierarchy"/>
    <dgm:cxn modelId="{53E52CE9-FEC2-AB4A-B4D8-DC2E46C6059B}" type="presOf" srcId="{BADFC164-EB15-414F-BF26-9CB57C0D5ADA}" destId="{EFDC7BBB-59F5-584F-B922-A8FF6FAE7D73}" srcOrd="0" destOrd="0" presId="urn:microsoft.com/office/officeart/2008/layout/HorizontalMultiLevelHierarchy"/>
    <dgm:cxn modelId="{DA01FAEC-DB4B-EE4F-A68D-3A37D2B77182}" type="presOf" srcId="{509F138B-5365-1844-8543-2081B7C72D8C}" destId="{03ABECB3-A81D-1C4A-8370-3AD866F0A623}" srcOrd="0" destOrd="0" presId="urn:microsoft.com/office/officeart/2008/layout/HorizontalMultiLevelHierarchy"/>
    <dgm:cxn modelId="{A1B844FA-8D94-E04B-B53E-60584D911A43}" type="presOf" srcId="{44F66912-BD71-1246-87BE-DFE6E49F74E0}" destId="{029B5044-FB58-3D4E-B8AB-13A4036EC96D}" srcOrd="0" destOrd="0" presId="urn:microsoft.com/office/officeart/2008/layout/HorizontalMultiLevelHierarchy"/>
    <dgm:cxn modelId="{6F99C6FB-2DD1-6847-820E-2B5637ED229D}" type="presOf" srcId="{4562A226-F2AA-7E41-A8C0-4444F988E1C0}" destId="{014A0E65-2540-5B48-98E6-63E110FFA879}" srcOrd="0" destOrd="0" presId="urn:microsoft.com/office/officeart/2008/layout/HorizontalMultiLevelHierarchy"/>
    <dgm:cxn modelId="{AC7FA5CC-3A22-F849-AA58-79ED6F52DD01}" type="presParOf" srcId="{D2554AD1-403E-DC49-87B1-974449BAD599}" destId="{A9823FE5-9DB2-0248-B4D4-4E3859CF3016}" srcOrd="0" destOrd="0" presId="urn:microsoft.com/office/officeart/2008/layout/HorizontalMultiLevelHierarchy"/>
    <dgm:cxn modelId="{3E16A066-9BEB-4844-8679-2A46866C5A1B}" type="presParOf" srcId="{A9823FE5-9DB2-0248-B4D4-4E3859CF3016}" destId="{5F03F78A-C63F-6A48-9A80-528E80C51B37}" srcOrd="0" destOrd="0" presId="urn:microsoft.com/office/officeart/2008/layout/HorizontalMultiLevelHierarchy"/>
    <dgm:cxn modelId="{4120D006-3B45-D24A-A105-955D4D61625D}" type="presParOf" srcId="{A9823FE5-9DB2-0248-B4D4-4E3859CF3016}" destId="{14CB78C7-D7D9-2B48-8E84-C2BE775C2187}" srcOrd="1" destOrd="0" presId="urn:microsoft.com/office/officeart/2008/layout/HorizontalMultiLevelHierarchy"/>
    <dgm:cxn modelId="{D49316B2-181D-804A-988C-6AE481C4F440}" type="presParOf" srcId="{14CB78C7-D7D9-2B48-8E84-C2BE775C2187}" destId="{0EDF4955-1B70-7F47-9E14-64CB9C63A8AF}" srcOrd="0" destOrd="0" presId="urn:microsoft.com/office/officeart/2008/layout/HorizontalMultiLevelHierarchy"/>
    <dgm:cxn modelId="{5DF5F612-7DF8-B64E-9EEC-C39676F42D1D}" type="presParOf" srcId="{0EDF4955-1B70-7F47-9E14-64CB9C63A8AF}" destId="{324AEFF4-A128-C64C-B750-2FE2EFAF4FBA}" srcOrd="0" destOrd="0" presId="urn:microsoft.com/office/officeart/2008/layout/HorizontalMultiLevelHierarchy"/>
    <dgm:cxn modelId="{65FB125B-67A1-0F48-8499-0CB9912B4F0B}" type="presParOf" srcId="{14CB78C7-D7D9-2B48-8E84-C2BE775C2187}" destId="{1257FAC1-E805-9C42-B149-C1B5F381B570}" srcOrd="1" destOrd="0" presId="urn:microsoft.com/office/officeart/2008/layout/HorizontalMultiLevelHierarchy"/>
    <dgm:cxn modelId="{80D11601-FAD0-8B4A-88C0-67E45C437330}" type="presParOf" srcId="{1257FAC1-E805-9C42-B149-C1B5F381B570}" destId="{EFDC7BBB-59F5-584F-B922-A8FF6FAE7D73}" srcOrd="0" destOrd="0" presId="urn:microsoft.com/office/officeart/2008/layout/HorizontalMultiLevelHierarchy"/>
    <dgm:cxn modelId="{77C63C3E-863C-254C-8FDC-46D591B940DA}" type="presParOf" srcId="{1257FAC1-E805-9C42-B149-C1B5F381B570}" destId="{B78878A8-467F-5849-B9BA-01F4C36F6375}" srcOrd="1" destOrd="0" presId="urn:microsoft.com/office/officeart/2008/layout/HorizontalMultiLevelHierarchy"/>
    <dgm:cxn modelId="{0BB6F8E1-5FAF-8240-B167-1F5DE0CD2BBC}" type="presParOf" srcId="{B78878A8-467F-5849-B9BA-01F4C36F6375}" destId="{029B5044-FB58-3D4E-B8AB-13A4036EC96D}" srcOrd="0" destOrd="0" presId="urn:microsoft.com/office/officeart/2008/layout/HorizontalMultiLevelHierarchy"/>
    <dgm:cxn modelId="{70853B7B-193B-E54F-847A-EC8705525C2C}" type="presParOf" srcId="{029B5044-FB58-3D4E-B8AB-13A4036EC96D}" destId="{9351E496-027E-7B43-9EC4-CC3B30FF3777}" srcOrd="0" destOrd="0" presId="urn:microsoft.com/office/officeart/2008/layout/HorizontalMultiLevelHierarchy"/>
    <dgm:cxn modelId="{EE303268-7247-B341-BFC2-E9A6E53989C7}" type="presParOf" srcId="{B78878A8-467F-5849-B9BA-01F4C36F6375}" destId="{910E5C83-07F3-EF47-AAAE-FEEC312F44D1}" srcOrd="1" destOrd="0" presId="urn:microsoft.com/office/officeart/2008/layout/HorizontalMultiLevelHierarchy"/>
    <dgm:cxn modelId="{12B8A37A-06E9-4049-84C6-1DBBED639C10}" type="presParOf" srcId="{910E5C83-07F3-EF47-AAAE-FEEC312F44D1}" destId="{04995FEC-285A-3249-86C5-33836588B2BE}" srcOrd="0" destOrd="0" presId="urn:microsoft.com/office/officeart/2008/layout/HorizontalMultiLevelHierarchy"/>
    <dgm:cxn modelId="{C3617CC4-34BA-6C42-B2CA-7726920B0C43}" type="presParOf" srcId="{910E5C83-07F3-EF47-AAAE-FEEC312F44D1}" destId="{F90BBB42-789F-3B47-BD65-AECF32FFF1FE}" srcOrd="1" destOrd="0" presId="urn:microsoft.com/office/officeart/2008/layout/HorizontalMultiLevelHierarchy"/>
    <dgm:cxn modelId="{C34C137F-2F5E-1548-85A7-3B5370DFCA7F}" type="presParOf" srcId="{14CB78C7-D7D9-2B48-8E84-C2BE775C2187}" destId="{8E19C009-16EF-4B4B-AB44-5169C0CD5DBF}" srcOrd="2" destOrd="0" presId="urn:microsoft.com/office/officeart/2008/layout/HorizontalMultiLevelHierarchy"/>
    <dgm:cxn modelId="{19678FF1-8B42-3446-9EF6-8BF550565FA4}" type="presParOf" srcId="{8E19C009-16EF-4B4B-AB44-5169C0CD5DBF}" destId="{F3DD7B2F-9FD5-2148-AE82-F0596A4B13FE}" srcOrd="0" destOrd="0" presId="urn:microsoft.com/office/officeart/2008/layout/HorizontalMultiLevelHierarchy"/>
    <dgm:cxn modelId="{765AD642-10A1-DB4B-8313-B51DD2DC0034}" type="presParOf" srcId="{14CB78C7-D7D9-2B48-8E84-C2BE775C2187}" destId="{39303EB1-7117-6342-B5DE-ABE4F20B0D84}" srcOrd="3" destOrd="0" presId="urn:microsoft.com/office/officeart/2008/layout/HorizontalMultiLevelHierarchy"/>
    <dgm:cxn modelId="{BA66C468-EF47-F34E-A615-7150D963C151}" type="presParOf" srcId="{39303EB1-7117-6342-B5DE-ABE4F20B0D84}" destId="{F035CEC1-87D9-7D45-B188-85D5F4CEC0D6}" srcOrd="0" destOrd="0" presId="urn:microsoft.com/office/officeart/2008/layout/HorizontalMultiLevelHierarchy"/>
    <dgm:cxn modelId="{032217B1-47DA-1949-80E5-5718C1322C8A}" type="presParOf" srcId="{39303EB1-7117-6342-B5DE-ABE4F20B0D84}" destId="{DAC9C6E7-87CF-F245-8DEE-93BD7503560A}" srcOrd="1" destOrd="0" presId="urn:microsoft.com/office/officeart/2008/layout/HorizontalMultiLevelHierarchy"/>
    <dgm:cxn modelId="{1E279669-86EA-5346-A45E-B24F2A084528}" type="presParOf" srcId="{DAC9C6E7-87CF-F245-8DEE-93BD7503560A}" destId="{6CC6D7BA-7D6E-A74F-9B3B-2E6B8056C030}" srcOrd="0" destOrd="0" presId="urn:microsoft.com/office/officeart/2008/layout/HorizontalMultiLevelHierarchy"/>
    <dgm:cxn modelId="{A329A217-D54F-4F44-BC3A-E408F81BDFA8}" type="presParOf" srcId="{6CC6D7BA-7D6E-A74F-9B3B-2E6B8056C030}" destId="{5A51AB36-396C-B148-A1C2-ED5C2185D42E}" srcOrd="0" destOrd="0" presId="urn:microsoft.com/office/officeart/2008/layout/HorizontalMultiLevelHierarchy"/>
    <dgm:cxn modelId="{074596F3-3DC1-684E-9057-33C2739A4477}" type="presParOf" srcId="{DAC9C6E7-87CF-F245-8DEE-93BD7503560A}" destId="{B2D593E9-CC7B-5A41-ACFD-6A1172FF7098}" srcOrd="1" destOrd="0" presId="urn:microsoft.com/office/officeart/2008/layout/HorizontalMultiLevelHierarchy"/>
    <dgm:cxn modelId="{CB420577-5257-1648-A721-56D84419E2C7}" type="presParOf" srcId="{B2D593E9-CC7B-5A41-ACFD-6A1172FF7098}" destId="{15742FC4-6CB4-064D-BACB-6616BD767F40}" srcOrd="0" destOrd="0" presId="urn:microsoft.com/office/officeart/2008/layout/HorizontalMultiLevelHierarchy"/>
    <dgm:cxn modelId="{30D8EDC7-559E-AD41-8E0E-B29BC1ADD2C5}" type="presParOf" srcId="{B2D593E9-CC7B-5A41-ACFD-6A1172FF7098}" destId="{E791D83E-19B7-184A-ABDA-D455BC11AB48}" srcOrd="1" destOrd="0" presId="urn:microsoft.com/office/officeart/2008/layout/HorizontalMultiLevelHierarchy"/>
    <dgm:cxn modelId="{F0AEDF19-2FFF-CE4E-B086-77D7D906C3E4}" type="presParOf" srcId="{14CB78C7-D7D9-2B48-8E84-C2BE775C2187}" destId="{014A0E65-2540-5B48-98E6-63E110FFA879}" srcOrd="4" destOrd="0" presId="urn:microsoft.com/office/officeart/2008/layout/HorizontalMultiLevelHierarchy"/>
    <dgm:cxn modelId="{7AEC2AAD-B1C2-2F47-93AC-0609A8097277}" type="presParOf" srcId="{014A0E65-2540-5B48-98E6-63E110FFA879}" destId="{0CCD1991-238F-E24A-AEE7-AB5966E2B0B8}" srcOrd="0" destOrd="0" presId="urn:microsoft.com/office/officeart/2008/layout/HorizontalMultiLevelHierarchy"/>
    <dgm:cxn modelId="{2D076299-92A2-5B45-AC89-A43D4BDE763F}" type="presParOf" srcId="{14CB78C7-D7D9-2B48-8E84-C2BE775C2187}" destId="{FF363196-18D6-5B49-9DDE-C3FB9B1B0393}" srcOrd="5" destOrd="0" presId="urn:microsoft.com/office/officeart/2008/layout/HorizontalMultiLevelHierarchy"/>
    <dgm:cxn modelId="{FD8A0AFC-64B1-EF47-ACE5-51CAC690D109}" type="presParOf" srcId="{FF363196-18D6-5B49-9DDE-C3FB9B1B0393}" destId="{5BFB8B72-FEC2-8C47-8FC0-9FBA57BEB731}" srcOrd="0" destOrd="0" presId="urn:microsoft.com/office/officeart/2008/layout/HorizontalMultiLevelHierarchy"/>
    <dgm:cxn modelId="{705D81EA-CAEA-7945-95B8-AF98F4D8C096}" type="presParOf" srcId="{FF363196-18D6-5B49-9DDE-C3FB9B1B0393}" destId="{62145278-4FC9-7B40-8630-8C662AA79745}" srcOrd="1" destOrd="0" presId="urn:microsoft.com/office/officeart/2008/layout/HorizontalMultiLevelHierarchy"/>
    <dgm:cxn modelId="{30A68BFA-7894-4B4E-A4D4-968B533B6275}" type="presParOf" srcId="{62145278-4FC9-7B40-8630-8C662AA79745}" destId="{55660161-AF41-264A-B154-FE3E402EA6EF}" srcOrd="0" destOrd="0" presId="urn:microsoft.com/office/officeart/2008/layout/HorizontalMultiLevelHierarchy"/>
    <dgm:cxn modelId="{5F3B8854-9EFD-BD4E-854C-B7AD9C6E6B2C}" type="presParOf" srcId="{55660161-AF41-264A-B154-FE3E402EA6EF}" destId="{33F8446A-2923-6F4A-9FA7-EBCA375D769F}" srcOrd="0" destOrd="0" presId="urn:microsoft.com/office/officeart/2008/layout/HorizontalMultiLevelHierarchy"/>
    <dgm:cxn modelId="{1D9F7B8A-E812-C243-89E0-FB6B27257710}" type="presParOf" srcId="{62145278-4FC9-7B40-8630-8C662AA79745}" destId="{6C39BF35-6942-4D4D-A1A6-A7CCA2B85BAD}" srcOrd="1" destOrd="0" presId="urn:microsoft.com/office/officeart/2008/layout/HorizontalMultiLevelHierarchy"/>
    <dgm:cxn modelId="{4ACAEE0F-1E9D-E548-B44F-FD6DD56362BD}" type="presParOf" srcId="{6C39BF35-6942-4D4D-A1A6-A7CCA2B85BAD}" destId="{03ABECB3-A81D-1C4A-8370-3AD866F0A623}" srcOrd="0" destOrd="0" presId="urn:microsoft.com/office/officeart/2008/layout/HorizontalMultiLevelHierarchy"/>
    <dgm:cxn modelId="{36BE25F1-49A9-DC40-BF36-ED5021D5F74A}" type="presParOf" srcId="{6C39BF35-6942-4D4D-A1A6-A7CCA2B85BAD}" destId="{3552C670-22B9-CD4E-A50C-3BDE8EDD09F0}" srcOrd="1" destOrd="0" presId="urn:microsoft.com/office/officeart/2008/layout/HorizontalMultiLevelHierarchy"/>
    <dgm:cxn modelId="{2F6B9DC5-08CC-CD44-AB02-2F63B7D0FF6D}" type="presParOf" srcId="{14CB78C7-D7D9-2B48-8E84-C2BE775C2187}" destId="{E49E4732-E5DC-EB4A-A66C-88153D4659BC}" srcOrd="6" destOrd="0" presId="urn:microsoft.com/office/officeart/2008/layout/HorizontalMultiLevelHierarchy"/>
    <dgm:cxn modelId="{E925C043-D521-B749-9F93-B0CDA2DBF604}" type="presParOf" srcId="{E49E4732-E5DC-EB4A-A66C-88153D4659BC}" destId="{7C72AA95-981E-B44C-BD4B-077B8D802BAE}" srcOrd="0" destOrd="0" presId="urn:microsoft.com/office/officeart/2008/layout/HorizontalMultiLevelHierarchy"/>
    <dgm:cxn modelId="{BD558683-927C-9E4B-BBBD-772208A919F9}" type="presParOf" srcId="{14CB78C7-D7D9-2B48-8E84-C2BE775C2187}" destId="{FEE88309-FCC0-FE48-8624-0F55D721D245}" srcOrd="7" destOrd="0" presId="urn:microsoft.com/office/officeart/2008/layout/HorizontalMultiLevelHierarchy"/>
    <dgm:cxn modelId="{BE62DDBD-D822-2444-9468-521E262C7153}" type="presParOf" srcId="{FEE88309-FCC0-FE48-8624-0F55D721D245}" destId="{C1A2612B-542D-7E46-89A0-2A01A9371FF7}" srcOrd="0" destOrd="0" presId="urn:microsoft.com/office/officeart/2008/layout/HorizontalMultiLevelHierarchy"/>
    <dgm:cxn modelId="{2E1762A6-60AC-4C49-9530-21928AB406FD}" type="presParOf" srcId="{FEE88309-FCC0-FE48-8624-0F55D721D245}" destId="{DFEEBB18-E804-7449-8777-97B400CBCB47}" srcOrd="1" destOrd="0" presId="urn:microsoft.com/office/officeart/2008/layout/HorizontalMultiLevelHierarchy"/>
    <dgm:cxn modelId="{9C028CBF-6FCC-DF42-91E8-B16BE5E21E9B}" type="presParOf" srcId="{DFEEBB18-E804-7449-8777-97B400CBCB47}" destId="{92935EB6-5B60-CD4E-A563-4ACB9719BA85}" srcOrd="0" destOrd="0" presId="urn:microsoft.com/office/officeart/2008/layout/HorizontalMultiLevelHierarchy"/>
    <dgm:cxn modelId="{F5E86A30-8475-3140-B6B4-92BD9A40E829}" type="presParOf" srcId="{92935EB6-5B60-CD4E-A563-4ACB9719BA85}" destId="{6019E931-02C4-CD45-9C6A-34916C1972F4}" srcOrd="0" destOrd="0" presId="urn:microsoft.com/office/officeart/2008/layout/HorizontalMultiLevelHierarchy"/>
    <dgm:cxn modelId="{B653E5AC-22AE-4A42-8C21-21F834845E68}" type="presParOf" srcId="{DFEEBB18-E804-7449-8777-97B400CBCB47}" destId="{D3012331-1348-CB49-8D41-08743B656449}" srcOrd="1" destOrd="0" presId="urn:microsoft.com/office/officeart/2008/layout/HorizontalMultiLevelHierarchy"/>
    <dgm:cxn modelId="{1597EEB1-3B40-2C47-8664-5D4C06917F13}" type="presParOf" srcId="{D3012331-1348-CB49-8D41-08743B656449}" destId="{81DCBDAD-D0A2-8245-A594-E23E88A32E73}" srcOrd="0" destOrd="0" presId="urn:microsoft.com/office/officeart/2008/layout/HorizontalMultiLevelHierarchy"/>
    <dgm:cxn modelId="{74E1AC74-79D2-7A40-A59E-2FAFB6161399}" type="presParOf" srcId="{D3012331-1348-CB49-8D41-08743B656449}" destId="{54C396DE-5059-9549-8B55-63D96B80FE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BED7C-E79F-0645-AB66-9939E708E4A9}" type="doc">
      <dgm:prSet loTypeId="urn:microsoft.com/office/officeart/2005/8/layout/process2" loCatId="" qsTypeId="urn:microsoft.com/office/officeart/2005/8/quickstyle/simple1" qsCatId="simple" csTypeId="urn:microsoft.com/office/officeart/2005/8/colors/colorful3" csCatId="colorful" phldr="1"/>
      <dgm:spPr/>
    </dgm:pt>
    <dgm:pt modelId="{FA10AE0A-5E5A-DD48-B26E-232240EDAE84}">
      <dgm:prSet phldrT="[Texto]"/>
      <dgm:spPr>
        <a:solidFill>
          <a:srgbClr val="006666"/>
        </a:solidFill>
      </dgm:spPr>
      <dgm:t>
        <a:bodyPr/>
        <a:lstStyle/>
        <a:p>
          <a:r>
            <a:rPr lang="pt-PT" err="1">
              <a:latin typeface="Roboto" panose="02000000000000000000" pitchFamily="2" charset="0"/>
              <a:ea typeface="Roboto" panose="02000000000000000000" pitchFamily="2" charset="0"/>
            </a:rPr>
            <a:t>Pain</a:t>
          </a:r>
          <a:r>
            <a:rPr lang="pt-PT">
              <a:latin typeface="Roboto" panose="02000000000000000000" pitchFamily="2" charset="0"/>
              <a:ea typeface="Roboto" panose="02000000000000000000" pitchFamily="2" charset="0"/>
            </a:rPr>
            <a:t> management</a:t>
          </a:r>
        </a:p>
      </dgm:t>
    </dgm:pt>
    <dgm:pt modelId="{4E7293A9-C3DE-AA45-AC77-C990AAFA436A}" type="parTrans" cxnId="{89C68806-D92D-1147-ACC6-3B9B4EB40D68}">
      <dgm:prSet/>
      <dgm:spPr/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0A6B6933-DAF1-FB40-A759-166CBCFC1450}" type="sibTrans" cxnId="{89C68806-D92D-1147-ACC6-3B9B4EB40D68}">
      <dgm:prSet/>
      <dgm:spPr>
        <a:solidFill>
          <a:srgbClr val="C00000"/>
        </a:solidFill>
      </dgm:spPr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3033238-82BB-3A4C-8394-5D41875DE4D5}">
      <dgm:prSet phldrT="[Texto]"/>
      <dgm:spPr>
        <a:solidFill>
          <a:srgbClr val="7030A0"/>
        </a:solidFill>
      </dgm:spPr>
      <dgm:t>
        <a:bodyPr/>
        <a:lstStyle/>
        <a:p>
          <a:r>
            <a:rPr lang="pt-PT" err="1">
              <a:latin typeface="Roboto" panose="02000000000000000000" pitchFamily="2" charset="0"/>
              <a:ea typeface="Roboto" panose="02000000000000000000" pitchFamily="2" charset="0"/>
            </a:rPr>
            <a:t>Tetanus</a:t>
          </a:r>
          <a:r>
            <a:rPr lang="pt-PT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PT" err="1">
              <a:latin typeface="Roboto" panose="02000000000000000000" pitchFamily="2" charset="0"/>
              <a:ea typeface="Roboto" panose="02000000000000000000" pitchFamily="2" charset="0"/>
            </a:rPr>
            <a:t>prophylaxis</a:t>
          </a:r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24A9AF1-F352-674A-920A-471B5170B166}" type="parTrans" cxnId="{D9BBE7EB-8924-8D44-B5EF-9D0C42778ADF}">
      <dgm:prSet/>
      <dgm:spPr/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CBC1CCE-15DA-4C40-884C-537366AF1B02}" type="sibTrans" cxnId="{D9BBE7EB-8924-8D44-B5EF-9D0C42778ADF}">
      <dgm:prSet/>
      <dgm:spPr>
        <a:solidFill>
          <a:srgbClr val="C00000"/>
        </a:solidFill>
      </dgm:spPr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A805D6C-F73C-CB45-80EA-A5964F0B968B}">
      <dgm:prSet phldrT="[Texto]"/>
      <dgm:spPr>
        <a:solidFill>
          <a:srgbClr val="267815"/>
        </a:solidFill>
      </dgm:spPr>
      <dgm:t>
        <a:bodyPr/>
        <a:lstStyle/>
        <a:p>
          <a:r>
            <a:rPr lang="pt-PT" dirty="0">
              <a:latin typeface="Roboto" panose="02000000000000000000" pitchFamily="2" charset="0"/>
              <a:ea typeface="Roboto" panose="02000000000000000000" pitchFamily="2" charset="0"/>
            </a:rPr>
            <a:t>Point-of-care testing (as needed)</a:t>
          </a:r>
        </a:p>
      </dgm:t>
    </dgm:pt>
    <dgm:pt modelId="{21789880-76B1-E84E-93FA-80838365E188}" type="parTrans" cxnId="{4DF97276-7E43-3343-8D8D-2EFE8338CE69}">
      <dgm:prSet/>
      <dgm:spPr/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25C676D-5C3D-134E-B39C-FEB1ABD69061}" type="sibTrans" cxnId="{4DF97276-7E43-3343-8D8D-2EFE8338CE69}">
      <dgm:prSet/>
      <dgm:spPr>
        <a:solidFill>
          <a:srgbClr val="C00000"/>
        </a:solidFill>
      </dgm:spPr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3F00832-527A-6A4E-81B2-B4F4F404AB56}">
      <dgm:prSet phldrT="[Texto]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r>
            <a:rPr lang="pt-PT" dirty="0">
              <a:latin typeface="Roboto" panose="02000000000000000000" pitchFamily="2" charset="0"/>
              <a:ea typeface="Roboto" panose="02000000000000000000" pitchFamily="2" charset="0"/>
            </a:rPr>
            <a:t>PERFORM STEP 2 TRIAGE</a:t>
          </a:r>
        </a:p>
      </dgm:t>
    </dgm:pt>
    <dgm:pt modelId="{FF165AC4-5019-C84F-A698-035F1DDC6338}" type="parTrans" cxnId="{4A1C30D2-D3CE-5B47-B788-C8ED5612D7CD}">
      <dgm:prSet/>
      <dgm:spPr/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A749ADA-8945-9347-BF6C-D03D2AA969C8}" type="sibTrans" cxnId="{4A1C30D2-D3CE-5B47-B788-C8ED5612D7CD}">
      <dgm:prSet/>
      <dgm:spPr/>
      <dgm:t>
        <a:bodyPr/>
        <a:lstStyle/>
        <a:p>
          <a:endParaRPr lang="pt-PT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9B1A56B-B147-104D-B77E-F908D8012024}" type="pres">
      <dgm:prSet presAssocID="{F8BBED7C-E79F-0645-AB66-9939E708E4A9}" presName="linearFlow" presStyleCnt="0">
        <dgm:presLayoutVars>
          <dgm:resizeHandles val="exact"/>
        </dgm:presLayoutVars>
      </dgm:prSet>
      <dgm:spPr/>
    </dgm:pt>
    <dgm:pt modelId="{4BE5132D-C579-9E4D-87D2-5DA38C355D43}" type="pres">
      <dgm:prSet presAssocID="{FA10AE0A-5E5A-DD48-B26E-232240EDAE84}" presName="node" presStyleLbl="node1" presStyleIdx="0" presStyleCnt="4">
        <dgm:presLayoutVars>
          <dgm:bulletEnabled val="1"/>
        </dgm:presLayoutVars>
      </dgm:prSet>
      <dgm:spPr/>
    </dgm:pt>
    <dgm:pt modelId="{EE393E21-D192-E945-966D-39425AEC437B}" type="pres">
      <dgm:prSet presAssocID="{0A6B6933-DAF1-FB40-A759-166CBCFC1450}" presName="sibTrans" presStyleLbl="sibTrans2D1" presStyleIdx="0" presStyleCnt="3"/>
      <dgm:spPr/>
    </dgm:pt>
    <dgm:pt modelId="{0103E88D-92E2-864A-943E-2AC24D770909}" type="pres">
      <dgm:prSet presAssocID="{0A6B6933-DAF1-FB40-A759-166CBCFC1450}" presName="connectorText" presStyleLbl="sibTrans2D1" presStyleIdx="0" presStyleCnt="3"/>
      <dgm:spPr/>
    </dgm:pt>
    <dgm:pt modelId="{6194DA62-98F4-0D49-A402-A70BB14597E8}" type="pres">
      <dgm:prSet presAssocID="{D3033238-82BB-3A4C-8394-5D41875DE4D5}" presName="node" presStyleLbl="node1" presStyleIdx="1" presStyleCnt="4">
        <dgm:presLayoutVars>
          <dgm:bulletEnabled val="1"/>
        </dgm:presLayoutVars>
      </dgm:prSet>
      <dgm:spPr/>
    </dgm:pt>
    <dgm:pt modelId="{DFC74563-56B8-D84C-AB38-6374E9E6D8E7}" type="pres">
      <dgm:prSet presAssocID="{DCBC1CCE-15DA-4C40-884C-537366AF1B02}" presName="sibTrans" presStyleLbl="sibTrans2D1" presStyleIdx="1" presStyleCnt="3"/>
      <dgm:spPr/>
    </dgm:pt>
    <dgm:pt modelId="{12CF9244-AAD4-D44F-8B7B-208E6ED35B3D}" type="pres">
      <dgm:prSet presAssocID="{DCBC1CCE-15DA-4C40-884C-537366AF1B02}" presName="connectorText" presStyleLbl="sibTrans2D1" presStyleIdx="1" presStyleCnt="3"/>
      <dgm:spPr/>
    </dgm:pt>
    <dgm:pt modelId="{7160D942-52DC-FB49-BA79-15CB1A8D9204}" type="pres">
      <dgm:prSet presAssocID="{7A805D6C-F73C-CB45-80EA-A5964F0B968B}" presName="node" presStyleLbl="node1" presStyleIdx="2" presStyleCnt="4">
        <dgm:presLayoutVars>
          <dgm:bulletEnabled val="1"/>
        </dgm:presLayoutVars>
      </dgm:prSet>
      <dgm:spPr/>
    </dgm:pt>
    <dgm:pt modelId="{5D239E94-E17C-B14C-A426-F3D4B8CF2740}" type="pres">
      <dgm:prSet presAssocID="{525C676D-5C3D-134E-B39C-FEB1ABD69061}" presName="sibTrans" presStyleLbl="sibTrans2D1" presStyleIdx="2" presStyleCnt="3"/>
      <dgm:spPr/>
    </dgm:pt>
    <dgm:pt modelId="{26E77A70-31A4-E34C-812F-4A0EE36E4597}" type="pres">
      <dgm:prSet presAssocID="{525C676D-5C3D-134E-B39C-FEB1ABD69061}" presName="connectorText" presStyleLbl="sibTrans2D1" presStyleIdx="2" presStyleCnt="3"/>
      <dgm:spPr/>
    </dgm:pt>
    <dgm:pt modelId="{58097C6F-B824-2646-BFFD-DCC4311EC3F6}" type="pres">
      <dgm:prSet presAssocID="{E3F00832-527A-6A4E-81B2-B4F4F404AB56}" presName="node" presStyleLbl="node1" presStyleIdx="3" presStyleCnt="4">
        <dgm:presLayoutVars>
          <dgm:bulletEnabled val="1"/>
        </dgm:presLayoutVars>
      </dgm:prSet>
      <dgm:spPr/>
    </dgm:pt>
  </dgm:ptLst>
  <dgm:cxnLst>
    <dgm:cxn modelId="{89C68806-D92D-1147-ACC6-3B9B4EB40D68}" srcId="{F8BBED7C-E79F-0645-AB66-9939E708E4A9}" destId="{FA10AE0A-5E5A-DD48-B26E-232240EDAE84}" srcOrd="0" destOrd="0" parTransId="{4E7293A9-C3DE-AA45-AC77-C990AAFA436A}" sibTransId="{0A6B6933-DAF1-FB40-A759-166CBCFC1450}"/>
    <dgm:cxn modelId="{9DAA2622-C7E0-2742-9F8A-F68EE61908F7}" type="presOf" srcId="{525C676D-5C3D-134E-B39C-FEB1ABD69061}" destId="{5D239E94-E17C-B14C-A426-F3D4B8CF2740}" srcOrd="0" destOrd="0" presId="urn:microsoft.com/office/officeart/2005/8/layout/process2"/>
    <dgm:cxn modelId="{BA9CF643-50E6-DD49-B059-79442C3F99C6}" type="presOf" srcId="{7A805D6C-F73C-CB45-80EA-A5964F0B968B}" destId="{7160D942-52DC-FB49-BA79-15CB1A8D9204}" srcOrd="0" destOrd="0" presId="urn:microsoft.com/office/officeart/2005/8/layout/process2"/>
    <dgm:cxn modelId="{B147A565-388F-984C-BB2E-53F6483C5186}" type="presOf" srcId="{DCBC1CCE-15DA-4C40-884C-537366AF1B02}" destId="{DFC74563-56B8-D84C-AB38-6374E9E6D8E7}" srcOrd="0" destOrd="0" presId="urn:microsoft.com/office/officeart/2005/8/layout/process2"/>
    <dgm:cxn modelId="{EF9BE768-29FD-E247-8987-A81EB97C9E8E}" type="presOf" srcId="{0A6B6933-DAF1-FB40-A759-166CBCFC1450}" destId="{0103E88D-92E2-864A-943E-2AC24D770909}" srcOrd="1" destOrd="0" presId="urn:microsoft.com/office/officeart/2005/8/layout/process2"/>
    <dgm:cxn modelId="{D16D3D54-6E94-EC4A-A7B9-BE11FACE6557}" type="presOf" srcId="{F8BBED7C-E79F-0645-AB66-9939E708E4A9}" destId="{99B1A56B-B147-104D-B77E-F908D8012024}" srcOrd="0" destOrd="0" presId="urn:microsoft.com/office/officeart/2005/8/layout/process2"/>
    <dgm:cxn modelId="{4DF97276-7E43-3343-8D8D-2EFE8338CE69}" srcId="{F8BBED7C-E79F-0645-AB66-9939E708E4A9}" destId="{7A805D6C-F73C-CB45-80EA-A5964F0B968B}" srcOrd="2" destOrd="0" parTransId="{21789880-76B1-E84E-93FA-80838365E188}" sibTransId="{525C676D-5C3D-134E-B39C-FEB1ABD69061}"/>
    <dgm:cxn modelId="{55A1F2B8-9A44-664B-B8C8-522ECC86417B}" type="presOf" srcId="{525C676D-5C3D-134E-B39C-FEB1ABD69061}" destId="{26E77A70-31A4-E34C-812F-4A0EE36E4597}" srcOrd="1" destOrd="0" presId="urn:microsoft.com/office/officeart/2005/8/layout/process2"/>
    <dgm:cxn modelId="{825041C0-BBD2-8245-94F3-B77400B80046}" type="presOf" srcId="{D3033238-82BB-3A4C-8394-5D41875DE4D5}" destId="{6194DA62-98F4-0D49-A402-A70BB14597E8}" srcOrd="0" destOrd="0" presId="urn:microsoft.com/office/officeart/2005/8/layout/process2"/>
    <dgm:cxn modelId="{FB8D14CF-4D91-BF40-BE24-5DBD704FF425}" type="presOf" srcId="{FA10AE0A-5E5A-DD48-B26E-232240EDAE84}" destId="{4BE5132D-C579-9E4D-87D2-5DA38C355D43}" srcOrd="0" destOrd="0" presId="urn:microsoft.com/office/officeart/2005/8/layout/process2"/>
    <dgm:cxn modelId="{88C2FCD0-7BB4-4141-A025-A0A3DDB49CB1}" type="presOf" srcId="{E3F00832-527A-6A4E-81B2-B4F4F404AB56}" destId="{58097C6F-B824-2646-BFFD-DCC4311EC3F6}" srcOrd="0" destOrd="0" presId="urn:microsoft.com/office/officeart/2005/8/layout/process2"/>
    <dgm:cxn modelId="{AA3781D1-EBBA-BA40-A19D-25CB1CEDD433}" type="presOf" srcId="{0A6B6933-DAF1-FB40-A759-166CBCFC1450}" destId="{EE393E21-D192-E945-966D-39425AEC437B}" srcOrd="0" destOrd="0" presId="urn:microsoft.com/office/officeart/2005/8/layout/process2"/>
    <dgm:cxn modelId="{4A1C30D2-D3CE-5B47-B788-C8ED5612D7CD}" srcId="{F8BBED7C-E79F-0645-AB66-9939E708E4A9}" destId="{E3F00832-527A-6A4E-81B2-B4F4F404AB56}" srcOrd="3" destOrd="0" parTransId="{FF165AC4-5019-C84F-A698-035F1DDC6338}" sibTransId="{2A749ADA-8945-9347-BF6C-D03D2AA969C8}"/>
    <dgm:cxn modelId="{D9BBE7EB-8924-8D44-B5EF-9D0C42778ADF}" srcId="{F8BBED7C-E79F-0645-AB66-9939E708E4A9}" destId="{D3033238-82BB-3A4C-8394-5D41875DE4D5}" srcOrd="1" destOrd="0" parTransId="{B24A9AF1-F352-674A-920A-471B5170B166}" sibTransId="{DCBC1CCE-15DA-4C40-884C-537366AF1B02}"/>
    <dgm:cxn modelId="{55D589FE-3048-8D41-B11E-7ACA8F303181}" type="presOf" srcId="{DCBC1CCE-15DA-4C40-884C-537366AF1B02}" destId="{12CF9244-AAD4-D44F-8B7B-208E6ED35B3D}" srcOrd="1" destOrd="0" presId="urn:microsoft.com/office/officeart/2005/8/layout/process2"/>
    <dgm:cxn modelId="{C9FE645D-2B37-0D49-8655-35026270EB2E}" type="presParOf" srcId="{99B1A56B-B147-104D-B77E-F908D8012024}" destId="{4BE5132D-C579-9E4D-87D2-5DA38C355D43}" srcOrd="0" destOrd="0" presId="urn:microsoft.com/office/officeart/2005/8/layout/process2"/>
    <dgm:cxn modelId="{123FFC55-5698-0546-8CDB-967DA174AB99}" type="presParOf" srcId="{99B1A56B-B147-104D-B77E-F908D8012024}" destId="{EE393E21-D192-E945-966D-39425AEC437B}" srcOrd="1" destOrd="0" presId="urn:microsoft.com/office/officeart/2005/8/layout/process2"/>
    <dgm:cxn modelId="{FB8D517F-73A2-FC4E-A7F6-CE4A265B9D50}" type="presParOf" srcId="{EE393E21-D192-E945-966D-39425AEC437B}" destId="{0103E88D-92E2-864A-943E-2AC24D770909}" srcOrd="0" destOrd="0" presId="urn:microsoft.com/office/officeart/2005/8/layout/process2"/>
    <dgm:cxn modelId="{910A4AA1-6C38-2748-8B46-6A87B0FB6275}" type="presParOf" srcId="{99B1A56B-B147-104D-B77E-F908D8012024}" destId="{6194DA62-98F4-0D49-A402-A70BB14597E8}" srcOrd="2" destOrd="0" presId="urn:microsoft.com/office/officeart/2005/8/layout/process2"/>
    <dgm:cxn modelId="{3D1AACEA-41E4-C04B-A29B-6DEED143AA1C}" type="presParOf" srcId="{99B1A56B-B147-104D-B77E-F908D8012024}" destId="{DFC74563-56B8-D84C-AB38-6374E9E6D8E7}" srcOrd="3" destOrd="0" presId="urn:microsoft.com/office/officeart/2005/8/layout/process2"/>
    <dgm:cxn modelId="{FB6CD76D-3F0C-834A-8406-BDF05B17979B}" type="presParOf" srcId="{DFC74563-56B8-D84C-AB38-6374E9E6D8E7}" destId="{12CF9244-AAD4-D44F-8B7B-208E6ED35B3D}" srcOrd="0" destOrd="0" presId="urn:microsoft.com/office/officeart/2005/8/layout/process2"/>
    <dgm:cxn modelId="{F3559890-DF42-B941-879C-F60FE4661FDA}" type="presParOf" srcId="{99B1A56B-B147-104D-B77E-F908D8012024}" destId="{7160D942-52DC-FB49-BA79-15CB1A8D9204}" srcOrd="4" destOrd="0" presId="urn:microsoft.com/office/officeart/2005/8/layout/process2"/>
    <dgm:cxn modelId="{D9DF7070-E7AE-A844-99A1-6764BD20E261}" type="presParOf" srcId="{99B1A56B-B147-104D-B77E-F908D8012024}" destId="{5D239E94-E17C-B14C-A426-F3D4B8CF2740}" srcOrd="5" destOrd="0" presId="urn:microsoft.com/office/officeart/2005/8/layout/process2"/>
    <dgm:cxn modelId="{A379C590-A9B3-B545-B7E6-D09F3D8390F3}" type="presParOf" srcId="{5D239E94-E17C-B14C-A426-F3D4B8CF2740}" destId="{26E77A70-31A4-E34C-812F-4A0EE36E4597}" srcOrd="0" destOrd="0" presId="urn:microsoft.com/office/officeart/2005/8/layout/process2"/>
    <dgm:cxn modelId="{8E2BE594-7512-2447-9DE7-72D6A4499686}" type="presParOf" srcId="{99B1A56B-B147-104D-B77E-F908D8012024}" destId="{58097C6F-B824-2646-BFFD-DCC4311EC3F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D39907-40DB-4F43-9751-8CAE4700D4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D9B4A-840A-4749-B522-BAEE0FAC4149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fa-IR" sz="1600" b="0" dirty="0">
              <a:cs typeface="Nazanin" panose="00000400000000000000" pitchFamily="2" charset="-78"/>
            </a:rPr>
            <a:t>«از کارت‌های راهنما و چک‌لیست تجهیزات استفاده کنید تا کیت منطقه قرمز را آماده کنید.»</a:t>
          </a:r>
          <a:endParaRPr lang="en-US" sz="1600" b="0" dirty="0">
            <a:cs typeface="Nazanin" panose="00000400000000000000" pitchFamily="2" charset="-78"/>
          </a:endParaRPr>
        </a:p>
      </dgm:t>
    </dgm:pt>
    <dgm:pt modelId="{EA2CC2D7-D437-46E9-B689-7CF183E0D07B}" type="parTrans" cxnId="{31448BB3-FB92-486E-8699-889D1C8B200F}">
      <dgm:prSet/>
      <dgm:spPr/>
      <dgm:t>
        <a:bodyPr/>
        <a:lstStyle/>
        <a:p>
          <a:endParaRPr lang="en-US"/>
        </a:p>
      </dgm:t>
    </dgm:pt>
    <dgm:pt modelId="{9877D218-AF7A-4FC5-B5AA-EB288A437B0B}" type="sibTrans" cxnId="{31448BB3-FB92-486E-8699-889D1C8B20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2ABFBD-282B-498E-B71B-363628AD7846}">
      <dgm:prSet/>
      <dgm:spPr/>
      <dgm:t>
        <a:bodyPr/>
        <a:lstStyle/>
        <a:p>
          <a:pPr algn="r" rtl="1">
            <a:lnSpc>
              <a:spcPct val="100000"/>
            </a:lnSpc>
          </a:pPr>
          <a:r>
            <a:rPr lang="fa-IR" dirty="0">
              <a:cs typeface="Nazanin" panose="00000400000000000000" pitchFamily="2" charset="-78"/>
            </a:rPr>
            <a:t>«کارت‌ها را بین تمام اعضای تیم تقسیم کنید و اقلام انتخاب‌شده را به‌صورت یک مجموعه (پوشه/دسته) جمع‌آوری نمایید.»</a:t>
          </a:r>
          <a:endParaRPr lang="en-US" dirty="0">
            <a:cs typeface="Nazanin" panose="00000400000000000000" pitchFamily="2" charset="-78"/>
          </a:endParaRPr>
        </a:p>
      </dgm:t>
    </dgm:pt>
    <dgm:pt modelId="{373C2116-6911-4811-A0E0-642BBBAE2DA9}" type="parTrans" cxnId="{7A046466-47A6-4360-8EB3-AAB3A128BEA7}">
      <dgm:prSet/>
      <dgm:spPr/>
      <dgm:t>
        <a:bodyPr/>
        <a:lstStyle/>
        <a:p>
          <a:endParaRPr lang="en-US"/>
        </a:p>
      </dgm:t>
    </dgm:pt>
    <dgm:pt modelId="{9193C83F-7551-4940-90B8-319FF7985040}" type="sibTrans" cxnId="{7A046466-47A6-4360-8EB3-AAB3A128BE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FDD7AE-C47C-4C6E-BEB9-4585C7D3EFBE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fa-IR" dirty="0">
              <a:cs typeface="Nazanin" panose="00000400000000000000" pitchFamily="2" charset="-78"/>
            </a:rPr>
            <a:t>«انتخاب‌های خود را با مربی‌تان بررسی کنید.»</a:t>
          </a:r>
          <a:endParaRPr lang="en-US" dirty="0">
            <a:cs typeface="Nazanin" panose="00000400000000000000" pitchFamily="2" charset="-78"/>
          </a:endParaRPr>
        </a:p>
      </dgm:t>
    </dgm:pt>
    <dgm:pt modelId="{485750E0-6235-4881-91AD-CB713F5A47AB}" type="parTrans" cxnId="{CC130A40-407F-48AC-9C58-840D2DDF004A}">
      <dgm:prSet/>
      <dgm:spPr/>
      <dgm:t>
        <a:bodyPr/>
        <a:lstStyle/>
        <a:p>
          <a:endParaRPr lang="en-US"/>
        </a:p>
      </dgm:t>
    </dgm:pt>
    <dgm:pt modelId="{F21320B7-9290-4100-B3E2-A6C714BE02A2}" type="sibTrans" cxnId="{CC130A40-407F-48AC-9C58-840D2DDF00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EA2376-1C3D-40A9-8776-E18B9BCE8475}">
      <dgm:prSet/>
      <dgm:spPr/>
      <dgm:t>
        <a:bodyPr/>
        <a:lstStyle/>
        <a:p>
          <a:pPr rtl="1">
            <a:lnSpc>
              <a:spcPct val="100000"/>
            </a:lnSpc>
          </a:pPr>
          <a:r>
            <a:rPr lang="fa-IR" dirty="0">
              <a:cs typeface="Nazanin" panose="00000400000000000000" pitchFamily="2" charset="-78"/>
            </a:rPr>
            <a:t>«پس از تکمیل کار، محل مناسب برای نگهداری کیت قرمز را در نقشه بخش اورژانس مشخص کنید.»</a:t>
          </a:r>
          <a:endParaRPr lang="en-US" dirty="0">
            <a:cs typeface="Nazanin" panose="00000400000000000000" pitchFamily="2" charset="-78"/>
          </a:endParaRPr>
        </a:p>
      </dgm:t>
    </dgm:pt>
    <dgm:pt modelId="{9E2223A0-2D6C-45EB-BFD5-B1789D6E7665}" type="parTrans" cxnId="{7287973E-B203-4E80-B981-BB5890F0F4DA}">
      <dgm:prSet/>
      <dgm:spPr/>
      <dgm:t>
        <a:bodyPr/>
        <a:lstStyle/>
        <a:p>
          <a:endParaRPr lang="en-US"/>
        </a:p>
      </dgm:t>
    </dgm:pt>
    <dgm:pt modelId="{C9081BCC-933A-4E48-B228-775A4CFEF429}" type="sibTrans" cxnId="{7287973E-B203-4E80-B981-BB5890F0F4DA}">
      <dgm:prSet/>
      <dgm:spPr/>
      <dgm:t>
        <a:bodyPr/>
        <a:lstStyle/>
        <a:p>
          <a:endParaRPr lang="en-US"/>
        </a:p>
      </dgm:t>
    </dgm:pt>
    <dgm:pt modelId="{8424AD6B-DA3F-41B6-9DA0-AB30ADE42AF8}" type="pres">
      <dgm:prSet presAssocID="{9CD39907-40DB-4F43-9751-8CAE4700D4F2}" presName="root" presStyleCnt="0">
        <dgm:presLayoutVars>
          <dgm:dir/>
          <dgm:resizeHandles val="exact"/>
        </dgm:presLayoutVars>
      </dgm:prSet>
      <dgm:spPr/>
    </dgm:pt>
    <dgm:pt modelId="{8CCA3EAB-114F-4A1A-A6FF-98719947A95A}" type="pres">
      <dgm:prSet presAssocID="{751D9B4A-840A-4749-B522-BAEE0FAC4149}" presName="compNode" presStyleCnt="0"/>
      <dgm:spPr/>
    </dgm:pt>
    <dgm:pt modelId="{0E32F1CD-4F73-40F6-8FEC-AA12E0DCA292}" type="pres">
      <dgm:prSet presAssocID="{751D9B4A-840A-4749-B522-BAEE0FAC4149}" presName="bgRect" presStyleLbl="bgShp" presStyleIdx="0" presStyleCnt="4"/>
      <dgm:spPr/>
    </dgm:pt>
    <dgm:pt modelId="{53E286C8-6B08-430C-84BF-A69A56623B20}" type="pres">
      <dgm:prSet presAssocID="{751D9B4A-840A-4749-B522-BAEE0FAC414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ção"/>
        </a:ext>
      </dgm:extLst>
    </dgm:pt>
    <dgm:pt modelId="{B681A5AD-CE71-4D0E-8CC3-81CAC25D923B}" type="pres">
      <dgm:prSet presAssocID="{751D9B4A-840A-4749-B522-BAEE0FAC4149}" presName="spaceRect" presStyleCnt="0"/>
      <dgm:spPr/>
    </dgm:pt>
    <dgm:pt modelId="{A9419780-FDE5-478A-BEC0-5DED7234F904}" type="pres">
      <dgm:prSet presAssocID="{751D9B4A-840A-4749-B522-BAEE0FAC4149}" presName="parTx" presStyleLbl="revTx" presStyleIdx="0" presStyleCnt="4">
        <dgm:presLayoutVars>
          <dgm:chMax val="0"/>
          <dgm:chPref val="0"/>
        </dgm:presLayoutVars>
      </dgm:prSet>
      <dgm:spPr/>
    </dgm:pt>
    <dgm:pt modelId="{B4AFCF78-80A8-4524-8F1F-0D78C691F985}" type="pres">
      <dgm:prSet presAssocID="{9877D218-AF7A-4FC5-B5AA-EB288A437B0B}" presName="sibTrans" presStyleCnt="0"/>
      <dgm:spPr/>
    </dgm:pt>
    <dgm:pt modelId="{4CCFF8CC-5071-4EBE-A4D0-85BCC5C33454}" type="pres">
      <dgm:prSet presAssocID="{9D2ABFBD-282B-498E-B71B-363628AD7846}" presName="compNode" presStyleCnt="0"/>
      <dgm:spPr/>
    </dgm:pt>
    <dgm:pt modelId="{96116D0A-AFBE-4F55-AFAE-5ABCB18B33D6}" type="pres">
      <dgm:prSet presAssocID="{9D2ABFBD-282B-498E-B71B-363628AD7846}" presName="bgRect" presStyleLbl="bgShp" presStyleIdx="1" presStyleCnt="4"/>
      <dgm:spPr/>
    </dgm:pt>
    <dgm:pt modelId="{3D0B675B-9EF9-40F3-9991-1E9D315FB566}" type="pres">
      <dgm:prSet presAssocID="{9D2ABFBD-282B-498E-B71B-363628AD78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9A7C85D6-C10B-472C-91A7-55AB19A1CC5C}" type="pres">
      <dgm:prSet presAssocID="{9D2ABFBD-282B-498E-B71B-363628AD7846}" presName="spaceRect" presStyleCnt="0"/>
      <dgm:spPr/>
    </dgm:pt>
    <dgm:pt modelId="{7D9C3377-A904-4ED8-8193-DDFA86D32AE1}" type="pres">
      <dgm:prSet presAssocID="{9D2ABFBD-282B-498E-B71B-363628AD7846}" presName="parTx" presStyleLbl="revTx" presStyleIdx="1" presStyleCnt="4">
        <dgm:presLayoutVars>
          <dgm:chMax val="0"/>
          <dgm:chPref val="0"/>
        </dgm:presLayoutVars>
      </dgm:prSet>
      <dgm:spPr/>
    </dgm:pt>
    <dgm:pt modelId="{323245A2-2A02-43AE-828A-74EEBD243AD7}" type="pres">
      <dgm:prSet presAssocID="{9193C83F-7551-4940-90B8-319FF7985040}" presName="sibTrans" presStyleCnt="0"/>
      <dgm:spPr/>
    </dgm:pt>
    <dgm:pt modelId="{31EB126A-BEF6-4AFF-A9E4-EA65CBBFD4CE}" type="pres">
      <dgm:prSet presAssocID="{7FFDD7AE-C47C-4C6E-BEB9-4585C7D3EFBE}" presName="compNode" presStyleCnt="0"/>
      <dgm:spPr/>
    </dgm:pt>
    <dgm:pt modelId="{FCD153A2-3AA6-4592-B595-61C54E260EC9}" type="pres">
      <dgm:prSet presAssocID="{7FFDD7AE-C47C-4C6E-BEB9-4585C7D3EFBE}" presName="bgRect" presStyleLbl="bgShp" presStyleIdx="2" presStyleCnt="4"/>
      <dgm:spPr/>
    </dgm:pt>
    <dgm:pt modelId="{A3016A76-5696-495D-9D28-F286017F0932}" type="pres">
      <dgm:prSet presAssocID="{7FFDD7AE-C47C-4C6E-BEB9-4585C7D3EF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18A70677-17AC-45EE-8402-3ADD9ECDC0AC}" type="pres">
      <dgm:prSet presAssocID="{7FFDD7AE-C47C-4C6E-BEB9-4585C7D3EFBE}" presName="spaceRect" presStyleCnt="0"/>
      <dgm:spPr/>
    </dgm:pt>
    <dgm:pt modelId="{1A85943D-9758-41F8-A1A0-D2D096AF5558}" type="pres">
      <dgm:prSet presAssocID="{7FFDD7AE-C47C-4C6E-BEB9-4585C7D3EFBE}" presName="parTx" presStyleLbl="revTx" presStyleIdx="2" presStyleCnt="4">
        <dgm:presLayoutVars>
          <dgm:chMax val="0"/>
          <dgm:chPref val="0"/>
        </dgm:presLayoutVars>
      </dgm:prSet>
      <dgm:spPr/>
    </dgm:pt>
    <dgm:pt modelId="{E142AE99-83F1-44D2-964C-E0B1066F52F7}" type="pres">
      <dgm:prSet presAssocID="{F21320B7-9290-4100-B3E2-A6C714BE02A2}" presName="sibTrans" presStyleCnt="0"/>
      <dgm:spPr/>
    </dgm:pt>
    <dgm:pt modelId="{02632BB4-0391-46A2-96AB-316CBD8D0568}" type="pres">
      <dgm:prSet presAssocID="{F9EA2376-1C3D-40A9-8776-E18B9BCE8475}" presName="compNode" presStyleCnt="0"/>
      <dgm:spPr/>
    </dgm:pt>
    <dgm:pt modelId="{B166F38C-348C-43D1-8797-07EFED8EFDD6}" type="pres">
      <dgm:prSet presAssocID="{F9EA2376-1C3D-40A9-8776-E18B9BCE8475}" presName="bgRect" presStyleLbl="bgShp" presStyleIdx="3" presStyleCnt="4"/>
      <dgm:spPr/>
    </dgm:pt>
    <dgm:pt modelId="{D18D9C72-7F56-4041-B1B3-D16AAC8A15E1}" type="pres">
      <dgm:prSet presAssocID="{F9EA2376-1C3D-40A9-8776-E18B9BCE84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F1749A4-1738-421C-B407-B9D3E09AF8CD}" type="pres">
      <dgm:prSet presAssocID="{F9EA2376-1C3D-40A9-8776-E18B9BCE8475}" presName="spaceRect" presStyleCnt="0"/>
      <dgm:spPr/>
    </dgm:pt>
    <dgm:pt modelId="{4FBB5644-5D86-4EF4-A40E-7BCEDF6BF832}" type="pres">
      <dgm:prSet presAssocID="{F9EA2376-1C3D-40A9-8776-E18B9BCE84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066C116-FA11-5341-8721-22CA7723A33D}" type="presOf" srcId="{9D2ABFBD-282B-498E-B71B-363628AD7846}" destId="{7D9C3377-A904-4ED8-8193-DDFA86D32AE1}" srcOrd="0" destOrd="0" presId="urn:microsoft.com/office/officeart/2018/2/layout/IconVerticalSolidList"/>
    <dgm:cxn modelId="{7287973E-B203-4E80-B981-BB5890F0F4DA}" srcId="{9CD39907-40DB-4F43-9751-8CAE4700D4F2}" destId="{F9EA2376-1C3D-40A9-8776-E18B9BCE8475}" srcOrd="3" destOrd="0" parTransId="{9E2223A0-2D6C-45EB-BFD5-B1789D6E7665}" sibTransId="{C9081BCC-933A-4E48-B228-775A4CFEF429}"/>
    <dgm:cxn modelId="{CC130A40-407F-48AC-9C58-840D2DDF004A}" srcId="{9CD39907-40DB-4F43-9751-8CAE4700D4F2}" destId="{7FFDD7AE-C47C-4C6E-BEB9-4585C7D3EFBE}" srcOrd="2" destOrd="0" parTransId="{485750E0-6235-4881-91AD-CB713F5A47AB}" sibTransId="{F21320B7-9290-4100-B3E2-A6C714BE02A2}"/>
    <dgm:cxn modelId="{7A046466-47A6-4360-8EB3-AAB3A128BEA7}" srcId="{9CD39907-40DB-4F43-9751-8CAE4700D4F2}" destId="{9D2ABFBD-282B-498E-B71B-363628AD7846}" srcOrd="1" destOrd="0" parTransId="{373C2116-6911-4811-A0E0-642BBBAE2DA9}" sibTransId="{9193C83F-7551-4940-90B8-319FF7985040}"/>
    <dgm:cxn modelId="{EAF14E59-5FE8-1143-8668-E8C73FF12C0A}" type="presOf" srcId="{751D9B4A-840A-4749-B522-BAEE0FAC4149}" destId="{A9419780-FDE5-478A-BEC0-5DED7234F904}" srcOrd="0" destOrd="0" presId="urn:microsoft.com/office/officeart/2018/2/layout/IconVerticalSolidList"/>
    <dgm:cxn modelId="{31448BB3-FB92-486E-8699-889D1C8B200F}" srcId="{9CD39907-40DB-4F43-9751-8CAE4700D4F2}" destId="{751D9B4A-840A-4749-B522-BAEE0FAC4149}" srcOrd="0" destOrd="0" parTransId="{EA2CC2D7-D437-46E9-B689-7CF183E0D07B}" sibTransId="{9877D218-AF7A-4FC5-B5AA-EB288A437B0B}"/>
    <dgm:cxn modelId="{E7F886DC-675E-3D42-A890-1E730A0AB423}" type="presOf" srcId="{F9EA2376-1C3D-40A9-8776-E18B9BCE8475}" destId="{4FBB5644-5D86-4EF4-A40E-7BCEDF6BF832}" srcOrd="0" destOrd="0" presId="urn:microsoft.com/office/officeart/2018/2/layout/IconVerticalSolidList"/>
    <dgm:cxn modelId="{42C4D3E8-F41F-894E-A4D3-0B3ABCEBCB10}" type="presOf" srcId="{9CD39907-40DB-4F43-9751-8CAE4700D4F2}" destId="{8424AD6B-DA3F-41B6-9DA0-AB30ADE42AF8}" srcOrd="0" destOrd="0" presId="urn:microsoft.com/office/officeart/2018/2/layout/IconVerticalSolidList"/>
    <dgm:cxn modelId="{F0658AEE-B0A3-1D43-B06B-EEAEECA66F90}" type="presOf" srcId="{7FFDD7AE-C47C-4C6E-BEB9-4585C7D3EFBE}" destId="{1A85943D-9758-41F8-A1A0-D2D096AF5558}" srcOrd="0" destOrd="0" presId="urn:microsoft.com/office/officeart/2018/2/layout/IconVerticalSolidList"/>
    <dgm:cxn modelId="{4C4DDE2E-3856-6342-9D99-5C1C5280A9EF}" type="presParOf" srcId="{8424AD6B-DA3F-41B6-9DA0-AB30ADE42AF8}" destId="{8CCA3EAB-114F-4A1A-A6FF-98719947A95A}" srcOrd="0" destOrd="0" presId="urn:microsoft.com/office/officeart/2018/2/layout/IconVerticalSolidList"/>
    <dgm:cxn modelId="{6A9B7998-6A4D-CD4C-89FB-93BA3068340C}" type="presParOf" srcId="{8CCA3EAB-114F-4A1A-A6FF-98719947A95A}" destId="{0E32F1CD-4F73-40F6-8FEC-AA12E0DCA292}" srcOrd="0" destOrd="0" presId="urn:microsoft.com/office/officeart/2018/2/layout/IconVerticalSolidList"/>
    <dgm:cxn modelId="{71D4D8C5-FDB7-984F-8E90-77E6EC9EA0CA}" type="presParOf" srcId="{8CCA3EAB-114F-4A1A-A6FF-98719947A95A}" destId="{53E286C8-6B08-430C-84BF-A69A56623B20}" srcOrd="1" destOrd="0" presId="urn:microsoft.com/office/officeart/2018/2/layout/IconVerticalSolidList"/>
    <dgm:cxn modelId="{CAE36E95-D3EB-C14E-A3DF-16B24B08D00A}" type="presParOf" srcId="{8CCA3EAB-114F-4A1A-A6FF-98719947A95A}" destId="{B681A5AD-CE71-4D0E-8CC3-81CAC25D923B}" srcOrd="2" destOrd="0" presId="urn:microsoft.com/office/officeart/2018/2/layout/IconVerticalSolidList"/>
    <dgm:cxn modelId="{C810A7A9-5C66-D94E-875F-D0C0A1831652}" type="presParOf" srcId="{8CCA3EAB-114F-4A1A-A6FF-98719947A95A}" destId="{A9419780-FDE5-478A-BEC0-5DED7234F904}" srcOrd="3" destOrd="0" presId="urn:microsoft.com/office/officeart/2018/2/layout/IconVerticalSolidList"/>
    <dgm:cxn modelId="{DD11C51A-484F-EB4D-8831-E240F3D08F80}" type="presParOf" srcId="{8424AD6B-DA3F-41B6-9DA0-AB30ADE42AF8}" destId="{B4AFCF78-80A8-4524-8F1F-0D78C691F985}" srcOrd="1" destOrd="0" presId="urn:microsoft.com/office/officeart/2018/2/layout/IconVerticalSolidList"/>
    <dgm:cxn modelId="{BAA04D1D-9B20-6142-9838-E37BD4D3522B}" type="presParOf" srcId="{8424AD6B-DA3F-41B6-9DA0-AB30ADE42AF8}" destId="{4CCFF8CC-5071-4EBE-A4D0-85BCC5C33454}" srcOrd="2" destOrd="0" presId="urn:microsoft.com/office/officeart/2018/2/layout/IconVerticalSolidList"/>
    <dgm:cxn modelId="{58D37DB4-155F-2946-A9B3-A7B3F81A8904}" type="presParOf" srcId="{4CCFF8CC-5071-4EBE-A4D0-85BCC5C33454}" destId="{96116D0A-AFBE-4F55-AFAE-5ABCB18B33D6}" srcOrd="0" destOrd="0" presId="urn:microsoft.com/office/officeart/2018/2/layout/IconVerticalSolidList"/>
    <dgm:cxn modelId="{3240DAA1-2963-134E-84A3-6E37D5C0A835}" type="presParOf" srcId="{4CCFF8CC-5071-4EBE-A4D0-85BCC5C33454}" destId="{3D0B675B-9EF9-40F3-9991-1E9D315FB566}" srcOrd="1" destOrd="0" presId="urn:microsoft.com/office/officeart/2018/2/layout/IconVerticalSolidList"/>
    <dgm:cxn modelId="{7F39E253-D30D-C14D-9649-9062E11CC09D}" type="presParOf" srcId="{4CCFF8CC-5071-4EBE-A4D0-85BCC5C33454}" destId="{9A7C85D6-C10B-472C-91A7-55AB19A1CC5C}" srcOrd="2" destOrd="0" presId="urn:microsoft.com/office/officeart/2018/2/layout/IconVerticalSolidList"/>
    <dgm:cxn modelId="{586B29BF-C110-144E-9BAF-C65C024F141C}" type="presParOf" srcId="{4CCFF8CC-5071-4EBE-A4D0-85BCC5C33454}" destId="{7D9C3377-A904-4ED8-8193-DDFA86D32AE1}" srcOrd="3" destOrd="0" presId="urn:microsoft.com/office/officeart/2018/2/layout/IconVerticalSolidList"/>
    <dgm:cxn modelId="{FE1DACF2-23B0-BC49-9D42-DDB16DE4A606}" type="presParOf" srcId="{8424AD6B-DA3F-41B6-9DA0-AB30ADE42AF8}" destId="{323245A2-2A02-43AE-828A-74EEBD243AD7}" srcOrd="3" destOrd="0" presId="urn:microsoft.com/office/officeart/2018/2/layout/IconVerticalSolidList"/>
    <dgm:cxn modelId="{635B9E08-6080-264B-A4A5-E6A499414D20}" type="presParOf" srcId="{8424AD6B-DA3F-41B6-9DA0-AB30ADE42AF8}" destId="{31EB126A-BEF6-4AFF-A9E4-EA65CBBFD4CE}" srcOrd="4" destOrd="0" presId="urn:microsoft.com/office/officeart/2018/2/layout/IconVerticalSolidList"/>
    <dgm:cxn modelId="{4F194F8D-18A0-7F4E-9176-6FB5FB8DA11A}" type="presParOf" srcId="{31EB126A-BEF6-4AFF-A9E4-EA65CBBFD4CE}" destId="{FCD153A2-3AA6-4592-B595-61C54E260EC9}" srcOrd="0" destOrd="0" presId="urn:microsoft.com/office/officeart/2018/2/layout/IconVerticalSolidList"/>
    <dgm:cxn modelId="{6D81C13D-0BB7-274F-8367-7BB35E6E1210}" type="presParOf" srcId="{31EB126A-BEF6-4AFF-A9E4-EA65CBBFD4CE}" destId="{A3016A76-5696-495D-9D28-F286017F0932}" srcOrd="1" destOrd="0" presId="urn:microsoft.com/office/officeart/2018/2/layout/IconVerticalSolidList"/>
    <dgm:cxn modelId="{2846A673-E743-F14B-BEC1-E414C6DF17E7}" type="presParOf" srcId="{31EB126A-BEF6-4AFF-A9E4-EA65CBBFD4CE}" destId="{18A70677-17AC-45EE-8402-3ADD9ECDC0AC}" srcOrd="2" destOrd="0" presId="urn:microsoft.com/office/officeart/2018/2/layout/IconVerticalSolidList"/>
    <dgm:cxn modelId="{8DEE25AB-5D6F-4A41-9142-B957D0109C44}" type="presParOf" srcId="{31EB126A-BEF6-4AFF-A9E4-EA65CBBFD4CE}" destId="{1A85943D-9758-41F8-A1A0-D2D096AF5558}" srcOrd="3" destOrd="0" presId="urn:microsoft.com/office/officeart/2018/2/layout/IconVerticalSolidList"/>
    <dgm:cxn modelId="{83A3E342-8867-B64A-8C70-7058A9A9D13F}" type="presParOf" srcId="{8424AD6B-DA3F-41B6-9DA0-AB30ADE42AF8}" destId="{E142AE99-83F1-44D2-964C-E0B1066F52F7}" srcOrd="5" destOrd="0" presId="urn:microsoft.com/office/officeart/2018/2/layout/IconVerticalSolidList"/>
    <dgm:cxn modelId="{F27E4B9A-D069-FF48-9AE2-FAC68E67B04E}" type="presParOf" srcId="{8424AD6B-DA3F-41B6-9DA0-AB30ADE42AF8}" destId="{02632BB4-0391-46A2-96AB-316CBD8D0568}" srcOrd="6" destOrd="0" presId="urn:microsoft.com/office/officeart/2018/2/layout/IconVerticalSolidList"/>
    <dgm:cxn modelId="{D6ED47CA-9907-AC43-9D81-DEB01F7E2BA7}" type="presParOf" srcId="{02632BB4-0391-46A2-96AB-316CBD8D0568}" destId="{B166F38C-348C-43D1-8797-07EFED8EFDD6}" srcOrd="0" destOrd="0" presId="urn:microsoft.com/office/officeart/2018/2/layout/IconVerticalSolidList"/>
    <dgm:cxn modelId="{6195BFD6-B53F-1C4E-9123-775A7B16235D}" type="presParOf" srcId="{02632BB4-0391-46A2-96AB-316CBD8D0568}" destId="{D18D9C72-7F56-4041-B1B3-D16AAC8A15E1}" srcOrd="1" destOrd="0" presId="urn:microsoft.com/office/officeart/2018/2/layout/IconVerticalSolidList"/>
    <dgm:cxn modelId="{9FC86BBE-B2AE-DF4D-BA3E-B506E8793890}" type="presParOf" srcId="{02632BB4-0391-46A2-96AB-316CBD8D0568}" destId="{AF1749A4-1738-421C-B407-B9D3E09AF8CD}" srcOrd="2" destOrd="0" presId="urn:microsoft.com/office/officeart/2018/2/layout/IconVerticalSolidList"/>
    <dgm:cxn modelId="{8A16CD81-123D-024D-9C78-D97815D9F6BC}" type="presParOf" srcId="{02632BB4-0391-46A2-96AB-316CBD8D0568}" destId="{4FBB5644-5D86-4EF4-A40E-7BCEDF6BF8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35EB6-5B60-CD4E-A563-4ACB9719BA85}">
      <dsp:nvSpPr>
        <dsp:cNvPr id="0" name=""/>
        <dsp:cNvSpPr/>
      </dsp:nvSpPr>
      <dsp:spPr>
        <a:xfrm>
          <a:off x="4303994" y="4279290"/>
          <a:ext cx="526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6893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4554268" y="4311837"/>
        <a:ext cx="26344" cy="26344"/>
      </dsp:txXfrm>
    </dsp:sp>
    <dsp:sp modelId="{E49E4732-E5DC-EB4A-A66C-88153D4659BC}">
      <dsp:nvSpPr>
        <dsp:cNvPr id="0" name=""/>
        <dsp:cNvSpPr/>
      </dsp:nvSpPr>
      <dsp:spPr>
        <a:xfrm>
          <a:off x="1142635" y="2551830"/>
          <a:ext cx="526893" cy="1773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446" y="0"/>
              </a:lnTo>
              <a:lnTo>
                <a:pt x="263446" y="1773180"/>
              </a:lnTo>
              <a:lnTo>
                <a:pt x="526893" y="177318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1359836" y="3392174"/>
        <a:ext cx="92490" cy="92490"/>
      </dsp:txXfrm>
    </dsp:sp>
    <dsp:sp modelId="{55660161-AF41-264A-B154-FE3E402EA6EF}">
      <dsp:nvSpPr>
        <dsp:cNvPr id="0" name=""/>
        <dsp:cNvSpPr/>
      </dsp:nvSpPr>
      <dsp:spPr>
        <a:xfrm>
          <a:off x="4303994" y="3097170"/>
          <a:ext cx="526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6893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4554268" y="3129717"/>
        <a:ext cx="26344" cy="26344"/>
      </dsp:txXfrm>
    </dsp:sp>
    <dsp:sp modelId="{014A0E65-2540-5B48-98E6-63E110FFA879}">
      <dsp:nvSpPr>
        <dsp:cNvPr id="0" name=""/>
        <dsp:cNvSpPr/>
      </dsp:nvSpPr>
      <dsp:spPr>
        <a:xfrm>
          <a:off x="1142635" y="2551830"/>
          <a:ext cx="526893" cy="5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446" y="0"/>
              </a:lnTo>
              <a:lnTo>
                <a:pt x="263446" y="591060"/>
              </a:lnTo>
              <a:lnTo>
                <a:pt x="526893" y="59106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386286" y="2827564"/>
        <a:ext cx="39590" cy="39590"/>
      </dsp:txXfrm>
    </dsp:sp>
    <dsp:sp modelId="{6CC6D7BA-7D6E-A74F-9B3B-2E6B8056C030}">
      <dsp:nvSpPr>
        <dsp:cNvPr id="0" name=""/>
        <dsp:cNvSpPr/>
      </dsp:nvSpPr>
      <dsp:spPr>
        <a:xfrm>
          <a:off x="4303994" y="1915049"/>
          <a:ext cx="526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6893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4554268" y="1947597"/>
        <a:ext cx="26344" cy="26344"/>
      </dsp:txXfrm>
    </dsp:sp>
    <dsp:sp modelId="{8E19C009-16EF-4B4B-AB44-5169C0CD5DBF}">
      <dsp:nvSpPr>
        <dsp:cNvPr id="0" name=""/>
        <dsp:cNvSpPr/>
      </dsp:nvSpPr>
      <dsp:spPr>
        <a:xfrm>
          <a:off x="1142635" y="1960769"/>
          <a:ext cx="526893" cy="591060"/>
        </a:xfrm>
        <a:custGeom>
          <a:avLst/>
          <a:gdLst/>
          <a:ahLst/>
          <a:cxnLst/>
          <a:rect l="0" t="0" r="0" b="0"/>
          <a:pathLst>
            <a:path>
              <a:moveTo>
                <a:pt x="0" y="591060"/>
              </a:moveTo>
              <a:lnTo>
                <a:pt x="263446" y="591060"/>
              </a:lnTo>
              <a:lnTo>
                <a:pt x="263446" y="0"/>
              </a:lnTo>
              <a:lnTo>
                <a:pt x="526893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386286" y="2236504"/>
        <a:ext cx="39590" cy="39590"/>
      </dsp:txXfrm>
    </dsp:sp>
    <dsp:sp modelId="{029B5044-FB58-3D4E-B8AB-13A4036EC96D}">
      <dsp:nvSpPr>
        <dsp:cNvPr id="0" name=""/>
        <dsp:cNvSpPr/>
      </dsp:nvSpPr>
      <dsp:spPr>
        <a:xfrm>
          <a:off x="4303994" y="732929"/>
          <a:ext cx="526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6893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4554268" y="765477"/>
        <a:ext cx="26344" cy="26344"/>
      </dsp:txXfrm>
    </dsp:sp>
    <dsp:sp modelId="{0EDF4955-1B70-7F47-9E14-64CB9C63A8AF}">
      <dsp:nvSpPr>
        <dsp:cNvPr id="0" name=""/>
        <dsp:cNvSpPr/>
      </dsp:nvSpPr>
      <dsp:spPr>
        <a:xfrm>
          <a:off x="1142635" y="778649"/>
          <a:ext cx="526893" cy="1773180"/>
        </a:xfrm>
        <a:custGeom>
          <a:avLst/>
          <a:gdLst/>
          <a:ahLst/>
          <a:cxnLst/>
          <a:rect l="0" t="0" r="0" b="0"/>
          <a:pathLst>
            <a:path>
              <a:moveTo>
                <a:pt x="0" y="1773180"/>
              </a:moveTo>
              <a:lnTo>
                <a:pt x="263446" y="1773180"/>
              </a:lnTo>
              <a:lnTo>
                <a:pt x="263446" y="0"/>
              </a:lnTo>
              <a:lnTo>
                <a:pt x="526893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1359836" y="1618994"/>
        <a:ext cx="92490" cy="92490"/>
      </dsp:txXfrm>
    </dsp:sp>
    <dsp:sp modelId="{5F03F78A-C63F-6A48-9A80-528E80C51B37}">
      <dsp:nvSpPr>
        <dsp:cNvPr id="0" name=""/>
        <dsp:cNvSpPr/>
      </dsp:nvSpPr>
      <dsp:spPr>
        <a:xfrm rot="16200000">
          <a:off x="-1539230" y="1983624"/>
          <a:ext cx="4227320" cy="113641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i="0" kern="1200">
              <a:latin typeface="Roboto"/>
              <a:ea typeface="+mn-ea"/>
              <a:cs typeface="+mn-cs"/>
            </a:rPr>
            <a:t>cABC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i="0" kern="1200">
              <a:latin typeface="Roboto" panose="02000000000000000000" pitchFamily="2" charset="0"/>
              <a:ea typeface="+mn-ea"/>
              <a:cs typeface="+mn-cs"/>
            </a:rPr>
            <a:t>RESUSCITATION</a:t>
          </a:r>
        </a:p>
      </dsp:txBody>
      <dsp:txXfrm>
        <a:off x="-1539230" y="1983624"/>
        <a:ext cx="4227320" cy="1136410"/>
      </dsp:txXfrm>
    </dsp:sp>
    <dsp:sp modelId="{EFDC7BBB-59F5-584F-B922-A8FF6FAE7D73}">
      <dsp:nvSpPr>
        <dsp:cNvPr id="0" name=""/>
        <dsp:cNvSpPr/>
      </dsp:nvSpPr>
      <dsp:spPr>
        <a:xfrm>
          <a:off x="1669528" y="287988"/>
          <a:ext cx="2634465" cy="981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 dirty="0" err="1">
              <a:latin typeface="Roboto"/>
              <a:ea typeface="+mn-ea"/>
              <a:cs typeface="+mn-cs"/>
            </a:rPr>
            <a:t>Control</a:t>
          </a:r>
          <a:r>
            <a:rPr lang="pt-PT" sz="2000" b="0" i="0" kern="1200" dirty="0">
              <a:latin typeface="Roboto"/>
              <a:ea typeface="+mn-ea"/>
              <a:cs typeface="+mn-cs"/>
            </a:rPr>
            <a:t> </a:t>
          </a:r>
          <a:r>
            <a:rPr lang="pt-PT" sz="2000" b="0" i="0" kern="1200" dirty="0" err="1">
              <a:latin typeface="Roboto"/>
              <a:ea typeface="+mn-ea"/>
              <a:cs typeface="+mn-cs"/>
            </a:rPr>
            <a:t>of</a:t>
          </a:r>
          <a:r>
            <a:rPr lang="pt-PT" sz="2000" b="0" i="0" kern="1200" dirty="0">
              <a:latin typeface="Roboto"/>
              <a:ea typeface="+mn-ea"/>
              <a:cs typeface="+mn-cs"/>
            </a:rPr>
            <a:t> </a:t>
          </a:r>
          <a:r>
            <a:rPr lang="pt-PT" sz="2000" b="0" i="0" kern="1200" dirty="0" err="1">
              <a:latin typeface="Roboto"/>
              <a:ea typeface="+mn-ea"/>
              <a:cs typeface="+mn-cs"/>
            </a:rPr>
            <a:t>haemorrhage</a:t>
          </a:r>
          <a:r>
            <a:rPr lang="pt-PT" sz="2000" b="0" i="0" kern="1200" dirty="0">
              <a:latin typeface="Roboto"/>
              <a:ea typeface="+mn-ea"/>
              <a:cs typeface="+mn-cs"/>
            </a:rPr>
            <a:t> /</a:t>
          </a:r>
          <a:r>
            <a:rPr lang="pt-PT" sz="2000" b="0" i="0" kern="1200" dirty="0" err="1">
              <a:latin typeface="Roboto"/>
              <a:ea typeface="+mn-ea"/>
              <a:cs typeface="+mn-cs"/>
            </a:rPr>
            <a:t>catastrophic</a:t>
          </a:r>
          <a:r>
            <a:rPr lang="pt-PT" sz="2000" b="0" i="0" kern="1200" dirty="0">
              <a:latin typeface="Roboto"/>
              <a:ea typeface="+mn-ea"/>
              <a:cs typeface="+mn-cs"/>
            </a:rPr>
            <a:t> </a:t>
          </a:r>
          <a:r>
            <a:rPr lang="pt-PT" sz="2000" b="0" i="0" kern="1200" dirty="0" err="1">
              <a:latin typeface="Roboto"/>
              <a:ea typeface="+mn-ea"/>
              <a:cs typeface="+mn-cs"/>
            </a:rPr>
            <a:t>bleeding</a:t>
          </a:r>
          <a:endParaRPr lang="pt-PT" sz="2000" b="0" i="0" kern="1200" dirty="0">
            <a:latin typeface="Roboto" panose="02000000000000000000" pitchFamily="2" charset="0"/>
            <a:ea typeface="+mn-ea"/>
            <a:cs typeface="+mn-cs"/>
          </a:endParaRPr>
        </a:p>
      </dsp:txBody>
      <dsp:txXfrm>
        <a:off x="1669528" y="287988"/>
        <a:ext cx="2634465" cy="981322"/>
      </dsp:txXfrm>
    </dsp:sp>
    <dsp:sp modelId="{04995FEC-285A-3249-86C5-33836588B2BE}">
      <dsp:nvSpPr>
        <dsp:cNvPr id="0" name=""/>
        <dsp:cNvSpPr/>
      </dsp:nvSpPr>
      <dsp:spPr>
        <a:xfrm>
          <a:off x="4830887" y="292650"/>
          <a:ext cx="2634465" cy="971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latin typeface="Roboto"/>
              <a:ea typeface="+mn-ea"/>
              <a:cs typeface="+mn-cs"/>
            </a:rPr>
            <a:t>Direct wound pressure or Tourniquet</a:t>
          </a:r>
        </a:p>
      </dsp:txBody>
      <dsp:txXfrm>
        <a:off x="4830887" y="292650"/>
        <a:ext cx="2634465" cy="971997"/>
      </dsp:txXfrm>
    </dsp:sp>
    <dsp:sp modelId="{F035CEC1-87D9-7D45-B188-85D5F4CEC0D6}">
      <dsp:nvSpPr>
        <dsp:cNvPr id="0" name=""/>
        <dsp:cNvSpPr/>
      </dsp:nvSpPr>
      <dsp:spPr>
        <a:xfrm>
          <a:off x="1669528" y="1470108"/>
          <a:ext cx="2634465" cy="981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rgbClr val="36EC54"/>
              </a:solidFill>
              <a:latin typeface="Roboto"/>
              <a:ea typeface="+mn-ea"/>
              <a:cs typeface="+mn-cs"/>
            </a:rPr>
            <a:t>A</a:t>
          </a:r>
          <a:r>
            <a:rPr lang="pt-PT" sz="2000" b="0" i="0" kern="1200">
              <a:latin typeface="Roboto"/>
              <a:ea typeface="+mn-ea"/>
              <a:cs typeface="+mn-cs"/>
            </a:rPr>
            <a:t>irway</a:t>
          </a:r>
        </a:p>
      </dsp:txBody>
      <dsp:txXfrm>
        <a:off x="1669528" y="1470108"/>
        <a:ext cx="2634465" cy="981322"/>
      </dsp:txXfrm>
    </dsp:sp>
    <dsp:sp modelId="{15742FC4-6CB4-064D-BACB-6616BD767F40}">
      <dsp:nvSpPr>
        <dsp:cNvPr id="0" name=""/>
        <dsp:cNvSpPr/>
      </dsp:nvSpPr>
      <dsp:spPr>
        <a:xfrm>
          <a:off x="4830887" y="1510770"/>
          <a:ext cx="2634465" cy="899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Open the airway and ensure it is clear</a:t>
          </a:r>
          <a:endParaRPr lang="pt-PT" sz="2000" b="0" i="0" kern="1200">
            <a:latin typeface="Roboto"/>
            <a:ea typeface="+mn-ea"/>
            <a:cs typeface="+mn-cs"/>
          </a:endParaRPr>
        </a:p>
      </dsp:txBody>
      <dsp:txXfrm>
        <a:off x="4830887" y="1510770"/>
        <a:ext cx="2634465" cy="899999"/>
      </dsp:txXfrm>
    </dsp:sp>
    <dsp:sp modelId="{5BFB8B72-FEC2-8C47-8FC0-9FBA57BEB731}">
      <dsp:nvSpPr>
        <dsp:cNvPr id="0" name=""/>
        <dsp:cNvSpPr/>
      </dsp:nvSpPr>
      <dsp:spPr>
        <a:xfrm>
          <a:off x="1669528" y="2652228"/>
          <a:ext cx="2634465" cy="981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>
              <a:solidFill>
                <a:srgbClr val="36EC54"/>
              </a:solidFill>
              <a:latin typeface="Roboto"/>
              <a:ea typeface="+mn-ea"/>
              <a:cs typeface="+mn-cs"/>
            </a:rPr>
            <a:t>B</a:t>
          </a:r>
          <a:r>
            <a:rPr lang="pt-PT" sz="2000" b="0" i="0" kern="1200">
              <a:latin typeface="Roboto"/>
              <a:ea typeface="+mn-ea"/>
              <a:cs typeface="+mn-cs"/>
            </a:rPr>
            <a:t>reathing</a:t>
          </a:r>
        </a:p>
      </dsp:txBody>
      <dsp:txXfrm>
        <a:off x="1669528" y="2652228"/>
        <a:ext cx="2634465" cy="981322"/>
      </dsp:txXfrm>
    </dsp:sp>
    <dsp:sp modelId="{03ABECB3-A81D-1C4A-8370-3AD866F0A623}">
      <dsp:nvSpPr>
        <dsp:cNvPr id="0" name=""/>
        <dsp:cNvSpPr/>
      </dsp:nvSpPr>
      <dsp:spPr>
        <a:xfrm>
          <a:off x="4830887" y="2674890"/>
          <a:ext cx="2634465" cy="9359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 err="1">
              <a:latin typeface="Roboto"/>
              <a:ea typeface="+mn-ea"/>
              <a:cs typeface="+mn-cs"/>
            </a:rPr>
            <a:t>Chest</a:t>
          </a:r>
          <a:r>
            <a:rPr lang="pt-PT" sz="2000" b="0" i="0" kern="1200">
              <a:latin typeface="Roboto"/>
              <a:ea typeface="+mn-ea"/>
              <a:cs typeface="+mn-cs"/>
            </a:rPr>
            <a:t> </a:t>
          </a:r>
          <a:r>
            <a:rPr lang="pt-PT" sz="2000" b="0" i="0" kern="1200" err="1">
              <a:latin typeface="Roboto"/>
              <a:ea typeface="+mn-ea"/>
              <a:cs typeface="+mn-cs"/>
            </a:rPr>
            <a:t>decompression</a:t>
          </a:r>
          <a:endParaRPr lang="pt-PT" sz="2000" b="0" i="0" kern="1200">
            <a:latin typeface="Roboto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 err="1">
              <a:latin typeface="Roboto"/>
              <a:ea typeface="+mn-ea"/>
              <a:cs typeface="+mn-cs"/>
            </a:rPr>
            <a:t>Apply</a:t>
          </a:r>
          <a:r>
            <a:rPr lang="pt-PT" sz="2000" b="0" i="0" kern="1200">
              <a:latin typeface="Roboto"/>
              <a:ea typeface="+mn-ea"/>
              <a:cs typeface="+mn-cs"/>
            </a:rPr>
            <a:t> O</a:t>
          </a:r>
          <a:r>
            <a:rPr lang="pt-PT" sz="2000" b="0" i="0" kern="1200" baseline="-25000">
              <a:latin typeface="Roboto"/>
              <a:ea typeface="+mn-ea"/>
              <a:cs typeface="+mn-cs"/>
            </a:rPr>
            <a:t>2</a:t>
          </a:r>
        </a:p>
      </dsp:txBody>
      <dsp:txXfrm>
        <a:off x="4830887" y="2674890"/>
        <a:ext cx="2634465" cy="935998"/>
      </dsp:txXfrm>
    </dsp:sp>
    <dsp:sp modelId="{C1A2612B-542D-7E46-89A0-2A01A9371FF7}">
      <dsp:nvSpPr>
        <dsp:cNvPr id="0" name=""/>
        <dsp:cNvSpPr/>
      </dsp:nvSpPr>
      <dsp:spPr>
        <a:xfrm>
          <a:off x="1669528" y="3834349"/>
          <a:ext cx="2634465" cy="981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rgbClr val="36EC54"/>
              </a:solidFill>
              <a:latin typeface="Roboto" panose="02000000000000000000" pitchFamily="2" charset="0"/>
              <a:cs typeface="Calibri" panose="020F0502020204030204" pitchFamily="34" charset="0"/>
            </a:rPr>
            <a:t>C</a:t>
          </a:r>
          <a:r>
            <a:rPr lang="en-US" sz="2000" b="0" i="0" kern="1200">
              <a:latin typeface="Roboto" panose="02000000000000000000" pitchFamily="2" charset="0"/>
              <a:cs typeface="Calibri" panose="020F0502020204030204" pitchFamily="34" charset="0"/>
            </a:rPr>
            <a:t>irculation</a:t>
          </a:r>
          <a:endParaRPr lang="pt-PT" sz="2000" b="0" i="0" kern="1200">
            <a:latin typeface="Roboto" panose="02000000000000000000" pitchFamily="2" charset="0"/>
            <a:ea typeface="+mn-ea"/>
            <a:cs typeface="Calibri" panose="020F0502020204030204" pitchFamily="34" charset="0"/>
          </a:endParaRPr>
        </a:p>
      </dsp:txBody>
      <dsp:txXfrm>
        <a:off x="1669528" y="3834349"/>
        <a:ext cx="2634465" cy="981322"/>
      </dsp:txXfrm>
    </dsp:sp>
    <dsp:sp modelId="{81DCBDAD-D0A2-8245-A594-E23E88A32E73}">
      <dsp:nvSpPr>
        <dsp:cNvPr id="0" name=""/>
        <dsp:cNvSpPr/>
      </dsp:nvSpPr>
      <dsp:spPr>
        <a:xfrm>
          <a:off x="4830887" y="3857011"/>
          <a:ext cx="2634465" cy="9359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 dirty="0">
              <a:latin typeface="Roboto"/>
              <a:ea typeface="+mn-ea"/>
              <a:cs typeface="+mn-cs"/>
            </a:rPr>
            <a:t>Assess &amp; treat shock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i="0" kern="1200" dirty="0">
              <a:latin typeface="Roboto"/>
              <a:ea typeface="+mn-ea"/>
              <a:cs typeface="+mn-cs"/>
            </a:rPr>
            <a:t>Immobilize fractures</a:t>
          </a:r>
        </a:p>
      </dsp:txBody>
      <dsp:txXfrm>
        <a:off x="4830887" y="3857011"/>
        <a:ext cx="2634465" cy="93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5132D-C579-9E4D-87D2-5DA38C355D43}">
      <dsp:nvSpPr>
        <dsp:cNvPr id="0" name=""/>
        <dsp:cNvSpPr/>
      </dsp:nvSpPr>
      <dsp:spPr>
        <a:xfrm>
          <a:off x="1199598" y="2645"/>
          <a:ext cx="1771650" cy="984250"/>
        </a:xfrm>
        <a:prstGeom prst="roundRect">
          <a:avLst>
            <a:gd name="adj" fmla="val 10000"/>
          </a:avLst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err="1">
              <a:latin typeface="Roboto" panose="02000000000000000000" pitchFamily="2" charset="0"/>
              <a:ea typeface="Roboto" panose="02000000000000000000" pitchFamily="2" charset="0"/>
            </a:rPr>
            <a:t>Pain</a:t>
          </a:r>
          <a:r>
            <a:rPr lang="pt-PT" sz="1800" kern="1200">
              <a:latin typeface="Roboto" panose="02000000000000000000" pitchFamily="2" charset="0"/>
              <a:ea typeface="Roboto" panose="02000000000000000000" pitchFamily="2" charset="0"/>
            </a:rPr>
            <a:t> management</a:t>
          </a:r>
        </a:p>
      </dsp:txBody>
      <dsp:txXfrm>
        <a:off x="1228426" y="31473"/>
        <a:ext cx="1713994" cy="926594"/>
      </dsp:txXfrm>
    </dsp:sp>
    <dsp:sp modelId="{EE393E21-D192-E945-966D-39425AEC437B}">
      <dsp:nvSpPr>
        <dsp:cNvPr id="0" name=""/>
        <dsp:cNvSpPr/>
      </dsp:nvSpPr>
      <dsp:spPr>
        <a:xfrm rot="5400000">
          <a:off x="1900876" y="1011502"/>
          <a:ext cx="369093" cy="4429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952549" y="1048411"/>
        <a:ext cx="265748" cy="258365"/>
      </dsp:txXfrm>
    </dsp:sp>
    <dsp:sp modelId="{6194DA62-98F4-0D49-A402-A70BB14597E8}">
      <dsp:nvSpPr>
        <dsp:cNvPr id="0" name=""/>
        <dsp:cNvSpPr/>
      </dsp:nvSpPr>
      <dsp:spPr>
        <a:xfrm>
          <a:off x="1199598" y="1479020"/>
          <a:ext cx="1771650" cy="98425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err="1">
              <a:latin typeface="Roboto" panose="02000000000000000000" pitchFamily="2" charset="0"/>
              <a:ea typeface="Roboto" panose="02000000000000000000" pitchFamily="2" charset="0"/>
            </a:rPr>
            <a:t>Tetanus</a:t>
          </a:r>
          <a:r>
            <a:rPr lang="pt-PT" sz="1800" kern="120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pt-PT" sz="1800" kern="1200" err="1">
              <a:latin typeface="Roboto" panose="02000000000000000000" pitchFamily="2" charset="0"/>
              <a:ea typeface="Roboto" panose="02000000000000000000" pitchFamily="2" charset="0"/>
            </a:rPr>
            <a:t>prophylaxis</a:t>
          </a:r>
          <a:endParaRPr lang="pt-PT" sz="18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228426" y="1507848"/>
        <a:ext cx="1713994" cy="926594"/>
      </dsp:txXfrm>
    </dsp:sp>
    <dsp:sp modelId="{DFC74563-56B8-D84C-AB38-6374E9E6D8E7}">
      <dsp:nvSpPr>
        <dsp:cNvPr id="0" name=""/>
        <dsp:cNvSpPr/>
      </dsp:nvSpPr>
      <dsp:spPr>
        <a:xfrm rot="5400000">
          <a:off x="1900876" y="2487877"/>
          <a:ext cx="369093" cy="4429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952549" y="2524786"/>
        <a:ext cx="265748" cy="258365"/>
      </dsp:txXfrm>
    </dsp:sp>
    <dsp:sp modelId="{7160D942-52DC-FB49-BA79-15CB1A8D9204}">
      <dsp:nvSpPr>
        <dsp:cNvPr id="0" name=""/>
        <dsp:cNvSpPr/>
      </dsp:nvSpPr>
      <dsp:spPr>
        <a:xfrm>
          <a:off x="1199598" y="2955396"/>
          <a:ext cx="1771650" cy="984250"/>
        </a:xfrm>
        <a:prstGeom prst="roundRect">
          <a:avLst>
            <a:gd name="adj" fmla="val 10000"/>
          </a:avLst>
        </a:prstGeom>
        <a:solidFill>
          <a:srgbClr val="2678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Roboto" panose="02000000000000000000" pitchFamily="2" charset="0"/>
              <a:ea typeface="Roboto" panose="02000000000000000000" pitchFamily="2" charset="0"/>
            </a:rPr>
            <a:t>Point-of-care testing (as needed)</a:t>
          </a:r>
        </a:p>
      </dsp:txBody>
      <dsp:txXfrm>
        <a:off x="1228426" y="2984224"/>
        <a:ext cx="1713994" cy="926594"/>
      </dsp:txXfrm>
    </dsp:sp>
    <dsp:sp modelId="{5D239E94-E17C-B14C-A426-F3D4B8CF2740}">
      <dsp:nvSpPr>
        <dsp:cNvPr id="0" name=""/>
        <dsp:cNvSpPr/>
      </dsp:nvSpPr>
      <dsp:spPr>
        <a:xfrm rot="5400000">
          <a:off x="1900876" y="3964252"/>
          <a:ext cx="369093" cy="4429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 rot="-5400000">
        <a:off x="1952549" y="4001161"/>
        <a:ext cx="265748" cy="258365"/>
      </dsp:txXfrm>
    </dsp:sp>
    <dsp:sp modelId="{58097C6F-B824-2646-BFFD-DCC4311EC3F6}">
      <dsp:nvSpPr>
        <dsp:cNvPr id="0" name=""/>
        <dsp:cNvSpPr/>
      </dsp:nvSpPr>
      <dsp:spPr>
        <a:xfrm>
          <a:off x="1199598" y="4431771"/>
          <a:ext cx="1771650" cy="98425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Roboto" panose="02000000000000000000" pitchFamily="2" charset="0"/>
              <a:ea typeface="Roboto" panose="02000000000000000000" pitchFamily="2" charset="0"/>
            </a:rPr>
            <a:t>PERFORM STEP 2 TRIAGE</a:t>
          </a:r>
        </a:p>
      </dsp:txBody>
      <dsp:txXfrm>
        <a:off x="1228426" y="4460599"/>
        <a:ext cx="1713994" cy="926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2F1CD-4F73-40F6-8FEC-AA12E0DCA292}">
      <dsp:nvSpPr>
        <dsp:cNvPr id="0" name=""/>
        <dsp:cNvSpPr/>
      </dsp:nvSpPr>
      <dsp:spPr>
        <a:xfrm>
          <a:off x="0" y="1612"/>
          <a:ext cx="5891213" cy="81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286C8-6B08-430C-84BF-A69A56623B20}">
      <dsp:nvSpPr>
        <dsp:cNvPr id="0" name=""/>
        <dsp:cNvSpPr/>
      </dsp:nvSpPr>
      <dsp:spPr>
        <a:xfrm>
          <a:off x="247165" y="185454"/>
          <a:ext cx="449391" cy="449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19780-FDE5-478A-BEC0-5DED7234F904}">
      <dsp:nvSpPr>
        <dsp:cNvPr id="0" name=""/>
        <dsp:cNvSpPr/>
      </dsp:nvSpPr>
      <dsp:spPr>
        <a:xfrm>
          <a:off x="943722" y="1612"/>
          <a:ext cx="4947490" cy="81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74" tIns="86474" rIns="86474" bIns="86474" numCol="1" spcCol="1270" anchor="ctr" anchorCtr="0">
          <a:noAutofit/>
        </a:bodyPr>
        <a:lstStyle/>
        <a:p>
          <a:pPr marL="0" lvl="0" indent="0" algn="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cs typeface="Nazanin" panose="00000400000000000000" pitchFamily="2" charset="-78"/>
            </a:rPr>
            <a:t>«از کارت‌های راهنما و چک‌لیست تجهیزات استفاده کنید تا کیت منطقه قرمز را آماده کنید.»</a:t>
          </a:r>
          <a:endParaRPr lang="en-US" sz="1600" b="0" kern="1200" dirty="0">
            <a:cs typeface="Nazanin" panose="00000400000000000000" pitchFamily="2" charset="-78"/>
          </a:endParaRPr>
        </a:p>
      </dsp:txBody>
      <dsp:txXfrm>
        <a:off x="943722" y="1612"/>
        <a:ext cx="4947490" cy="817075"/>
      </dsp:txXfrm>
    </dsp:sp>
    <dsp:sp modelId="{96116D0A-AFBE-4F55-AFAE-5ABCB18B33D6}">
      <dsp:nvSpPr>
        <dsp:cNvPr id="0" name=""/>
        <dsp:cNvSpPr/>
      </dsp:nvSpPr>
      <dsp:spPr>
        <a:xfrm>
          <a:off x="0" y="1022956"/>
          <a:ext cx="5891213" cy="81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B675B-9EF9-40F3-9991-1E9D315FB566}">
      <dsp:nvSpPr>
        <dsp:cNvPr id="0" name=""/>
        <dsp:cNvSpPr/>
      </dsp:nvSpPr>
      <dsp:spPr>
        <a:xfrm>
          <a:off x="247165" y="1206798"/>
          <a:ext cx="449391" cy="449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C3377-A904-4ED8-8193-DDFA86D32AE1}">
      <dsp:nvSpPr>
        <dsp:cNvPr id="0" name=""/>
        <dsp:cNvSpPr/>
      </dsp:nvSpPr>
      <dsp:spPr>
        <a:xfrm>
          <a:off x="943722" y="1022956"/>
          <a:ext cx="4947490" cy="81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74" tIns="86474" rIns="86474" bIns="86474" numCol="1" spcCol="1270" anchor="ctr" anchorCtr="0">
          <a:noAutofit/>
        </a:bodyPr>
        <a:lstStyle/>
        <a:p>
          <a:pPr marL="0" lvl="0" indent="0" algn="r" defTabSz="7556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Nazanin" panose="00000400000000000000" pitchFamily="2" charset="-78"/>
            </a:rPr>
            <a:t>«کارت‌ها را بین تمام اعضای تیم تقسیم کنید و اقلام انتخاب‌شده را به‌صورت یک مجموعه (پوشه/دسته) جمع‌آوری نمایید.»</a:t>
          </a:r>
          <a:endParaRPr lang="en-US" sz="1700" kern="1200" dirty="0">
            <a:cs typeface="Nazanin" panose="00000400000000000000" pitchFamily="2" charset="-78"/>
          </a:endParaRPr>
        </a:p>
      </dsp:txBody>
      <dsp:txXfrm>
        <a:off x="943722" y="1022956"/>
        <a:ext cx="4947490" cy="817075"/>
      </dsp:txXfrm>
    </dsp:sp>
    <dsp:sp modelId="{FCD153A2-3AA6-4592-B595-61C54E260EC9}">
      <dsp:nvSpPr>
        <dsp:cNvPr id="0" name=""/>
        <dsp:cNvSpPr/>
      </dsp:nvSpPr>
      <dsp:spPr>
        <a:xfrm>
          <a:off x="0" y="2044300"/>
          <a:ext cx="5891213" cy="81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16A76-5696-495D-9D28-F286017F0932}">
      <dsp:nvSpPr>
        <dsp:cNvPr id="0" name=""/>
        <dsp:cNvSpPr/>
      </dsp:nvSpPr>
      <dsp:spPr>
        <a:xfrm>
          <a:off x="247165" y="2228142"/>
          <a:ext cx="449391" cy="4493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5943D-9758-41F8-A1A0-D2D096AF5558}">
      <dsp:nvSpPr>
        <dsp:cNvPr id="0" name=""/>
        <dsp:cNvSpPr/>
      </dsp:nvSpPr>
      <dsp:spPr>
        <a:xfrm>
          <a:off x="943722" y="2044300"/>
          <a:ext cx="4947490" cy="81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74" tIns="86474" rIns="86474" bIns="86474" numCol="1" spcCol="1270" anchor="ctr" anchorCtr="0">
          <a:noAutofit/>
        </a:bodyPr>
        <a:lstStyle/>
        <a:p>
          <a:pPr marL="0" lvl="0" indent="0" algn="r" defTabSz="7556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Nazanin" panose="00000400000000000000" pitchFamily="2" charset="-78"/>
            </a:rPr>
            <a:t>«انتخاب‌های خود را با مربی‌تان بررسی کنید.»</a:t>
          </a:r>
          <a:endParaRPr lang="en-US" sz="1700" kern="1200" dirty="0">
            <a:cs typeface="Nazanin" panose="00000400000000000000" pitchFamily="2" charset="-78"/>
          </a:endParaRPr>
        </a:p>
      </dsp:txBody>
      <dsp:txXfrm>
        <a:off x="943722" y="2044300"/>
        <a:ext cx="4947490" cy="817075"/>
      </dsp:txXfrm>
    </dsp:sp>
    <dsp:sp modelId="{B166F38C-348C-43D1-8797-07EFED8EFDD6}">
      <dsp:nvSpPr>
        <dsp:cNvPr id="0" name=""/>
        <dsp:cNvSpPr/>
      </dsp:nvSpPr>
      <dsp:spPr>
        <a:xfrm>
          <a:off x="0" y="3065645"/>
          <a:ext cx="5891213" cy="817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D9C72-7F56-4041-B1B3-D16AAC8A15E1}">
      <dsp:nvSpPr>
        <dsp:cNvPr id="0" name=""/>
        <dsp:cNvSpPr/>
      </dsp:nvSpPr>
      <dsp:spPr>
        <a:xfrm>
          <a:off x="247165" y="3249487"/>
          <a:ext cx="449391" cy="4493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5644-5D86-4EF4-A40E-7BCEDF6BF832}">
      <dsp:nvSpPr>
        <dsp:cNvPr id="0" name=""/>
        <dsp:cNvSpPr/>
      </dsp:nvSpPr>
      <dsp:spPr>
        <a:xfrm>
          <a:off x="943722" y="3065645"/>
          <a:ext cx="4947490" cy="81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74" tIns="86474" rIns="86474" bIns="86474" numCol="1" spcCol="1270" anchor="ctr" anchorCtr="0">
          <a:noAutofit/>
        </a:bodyPr>
        <a:lstStyle/>
        <a:p>
          <a:pPr marL="0" lvl="0" indent="0" algn="r" defTabSz="7556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700" kern="1200" dirty="0">
              <a:cs typeface="Nazanin" panose="00000400000000000000" pitchFamily="2" charset="-78"/>
            </a:rPr>
            <a:t>«پس از تکمیل کار، محل مناسب برای نگهداری کیت قرمز را در نقشه بخش اورژانس مشخص کنید.»</a:t>
          </a:r>
          <a:endParaRPr lang="en-US" sz="1700" kern="1200" dirty="0">
            <a:cs typeface="Nazanin" panose="00000400000000000000" pitchFamily="2" charset="-78"/>
          </a:endParaRPr>
        </a:p>
      </dsp:txBody>
      <dsp:txXfrm>
        <a:off x="943722" y="3065645"/>
        <a:ext cx="4947490" cy="817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9FE56F8B-65DD-4A29-A161-AB13885F60E1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1559CC42-A9DC-4482-B87F-7B28535DD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52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/>
              <a:t>Ex-P1-22 / </a:t>
            </a:r>
            <a:r>
              <a:rPr lang="fr-FR" dirty="0" err="1"/>
              <a:t>Paediatrics</a:t>
            </a:r>
            <a:r>
              <a:rPr lang="fr-FR" dirty="0"/>
              <a:t>/ Ex-P3-72/ </a:t>
            </a:r>
            <a:r>
              <a:rPr lang="fr-FR" dirty="0" err="1"/>
              <a:t>Vb</a:t>
            </a:r>
            <a:r>
              <a:rPr lang="fr-FR" dirty="0"/>
              <a:t> P2 245 / Vb-P3-943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 </a:t>
            </a:r>
            <a:r>
              <a:rPr lang="fr-FR" dirty="0" err="1"/>
              <a:t>pictures</a:t>
            </a:r>
            <a:r>
              <a:rPr lang="fr-FR" dirty="0"/>
              <a:t> for :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11 year old male. Not obviously distressed. Knocked over and stepped on by the running crowd. Superficial lacerations to neck, chest and left leg. Minimal blood loss</a:t>
            </a:r>
            <a:endParaRPr lang="fr-FR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GCS 15</a:t>
            </a:r>
            <a:endParaRPr lang="fr-FR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HR 110</a:t>
            </a:r>
            <a:endParaRPr lang="fr-FR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BP 118/68</a:t>
            </a:r>
            <a:endParaRPr lang="fr-FR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RR 20</a:t>
            </a:r>
            <a:endParaRPr lang="fr-FR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O2 Sat 98% on air</a:t>
            </a:r>
            <a:endParaRPr lang="fr-FR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pPr lvl="0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Ex-P1-22 / </a:t>
            </a:r>
            <a:r>
              <a:rPr lang="fr-FR" err="1"/>
              <a:t>Paediatrics</a:t>
            </a:r>
            <a:r>
              <a:rPr lang="fr-FR"/>
              <a:t>/ Ex-P3-72/ </a:t>
            </a:r>
            <a:r>
              <a:rPr lang="fr-FR" err="1"/>
              <a:t>Vb</a:t>
            </a:r>
            <a:r>
              <a:rPr lang="fr-FR"/>
              <a:t> P2 245 / Vb-P3-943</a:t>
            </a:r>
          </a:p>
          <a:p>
            <a:pPr lvl="0"/>
            <a:endParaRPr lang="fr-FR"/>
          </a:p>
          <a:p>
            <a:pPr lvl="0"/>
            <a:r>
              <a:rPr lang="fr-FR"/>
              <a:t>No </a:t>
            </a:r>
            <a:r>
              <a:rPr lang="fr-FR" err="1"/>
              <a:t>pictures</a:t>
            </a:r>
            <a:r>
              <a:rPr lang="fr-FR"/>
              <a:t> for :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11 year old male. Not obviously distressed. Knocked over and stepped on by the running crowd. Superficial lacerations to neck, chest and left leg. Minimal blood loss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GCS 15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HR 110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BP 118/68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RR 20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O2 Sat 98% on air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Ex-P1-22 / </a:t>
            </a:r>
            <a:r>
              <a:rPr lang="fr-FR" err="1"/>
              <a:t>Paediatrics</a:t>
            </a:r>
            <a:r>
              <a:rPr lang="fr-FR"/>
              <a:t>/ Ex-P3-72/ </a:t>
            </a:r>
            <a:r>
              <a:rPr lang="fr-FR" err="1"/>
              <a:t>Vb</a:t>
            </a:r>
            <a:r>
              <a:rPr lang="fr-FR"/>
              <a:t> P2 245 / Vb-P3-943</a:t>
            </a:r>
          </a:p>
          <a:p>
            <a:pPr lvl="0"/>
            <a:endParaRPr lang="fr-FR"/>
          </a:p>
          <a:p>
            <a:pPr lvl="0"/>
            <a:r>
              <a:rPr lang="fr-FR"/>
              <a:t>No </a:t>
            </a:r>
            <a:r>
              <a:rPr lang="fr-FR" err="1"/>
              <a:t>pictures</a:t>
            </a:r>
            <a:r>
              <a:rPr lang="fr-FR"/>
              <a:t> for :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11 year old male. Not obviously distressed. Knocked over and stepped on by the running crowd. Superficial lacerations to neck, chest and left leg. Minimal blood loss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GCS 15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HR 110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BP 118/68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RR 20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O2 Sat 98% on air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 b="0" i="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 i="0">
                <a:solidFill>
                  <a:schemeClr val="tx1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0" i="0" spc="0" baseline="0">
                <a:solidFill>
                  <a:schemeClr val="tx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err="1"/>
              <a:t>www.who.int</a:t>
            </a:r>
            <a:endParaRPr lang="en-GB" noProof="0"/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21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6B8C4255-161D-49DE-B003-3A18AABFE912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lnSpc>
                <a:spcPct val="110000"/>
              </a:lnSpc>
              <a:defRPr sz="1400" b="0" i="0">
                <a:solidFill>
                  <a:schemeClr val="tx1"/>
                </a:solidFill>
                <a:latin typeface="Roboto" panose="02000000000000000000" pitchFamily="2" charset="0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379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096496B4-0F1C-4C11-8A4A-B09762408B82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85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194E0253-B7BE-49EA-B671-E483005DDD93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6455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D1D195AF-CC99-4880-8D3F-14866BEFFB09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4969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 i="0">
                <a:solidFill>
                  <a:schemeClr val="tx1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0" i="0" spc="0" baseline="0">
                <a:solidFill>
                  <a:schemeClr val="tx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err="1"/>
              <a:t>www.who.int</a:t>
            </a:r>
            <a:endParaRPr lang="en-GB" noProof="0"/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94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9EC9-95BA-4E2C-B892-1283BBEA1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30BC1-7100-40E9-A9F8-6A1FE217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4FEEE-77ED-444E-90E9-D8711732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US"/>
              <a:t>Mass Casualties Management WHOA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B5CA5-FDC5-4C18-A67A-9A57CD49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EF226900-9659-4412-9EAE-65AB340F8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91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">
  <p:cSld name="2_Title and Content blu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480000" y="1800000"/>
            <a:ext cx="11232001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i="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2"/>
          </p:nvPr>
        </p:nvSpPr>
        <p:spPr>
          <a:xfrm>
            <a:off x="480485" y="1188003"/>
            <a:ext cx="816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 i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11416433" y="6580588"/>
            <a:ext cx="28993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479999" y="359999"/>
            <a:ext cx="8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53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7012794-7DF3-B348-91DB-D79D9108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8101-7228-F042-870B-7A64329204E4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E6C3FDF-8E65-E748-8450-B8B50A61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221288C-ED16-AB4D-8E95-3CE7FF71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A5D1-7436-3248-AFA8-89605D273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2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 i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0" i="0" spc="0" baseline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err="1"/>
              <a:t>www.who.int</a:t>
            </a:r>
            <a:endParaRPr lang="en-GB" noProof="0"/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518300" y="488563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00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80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14CCAAE4-1FC2-493B-874D-4531E9EAEDBC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57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F821EFC1-F58F-4D95-8CEA-5A63AB5EAAB0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61467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7CFA91C7-3454-413F-BE49-EEA061A19AC3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555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478E218B-5126-4DF6-A09F-CB599F97D8C7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910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927D4CBB-98B5-4F25-8DB7-CD1A108407A8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282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30E49EB2-E450-4CB9-889C-FA4426FD4C16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97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D9F293C2-349A-44C8-92ED-ED96E53C0186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012230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9FC57349-00C4-46F0-A987-B5697BA6F8F1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86674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 b="0" i="0">
                <a:solidFill>
                  <a:schemeClr val="bg2"/>
                </a:solidFill>
              </a:defRPr>
            </a:lvl1pPr>
          </a:lstStyle>
          <a:p>
            <a:fld id="{133796CC-CE26-471F-A758-392AD5F5BFA0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  <a:lvl2pPr>
              <a:lnSpc>
                <a:spcPct val="110000"/>
              </a:lnSpc>
              <a:defRPr sz="1400" b="0" i="0">
                <a:solidFill>
                  <a:schemeClr val="bg2"/>
                </a:solidFill>
                <a:latin typeface="Roboto" panose="02000000000000000000" pitchFamily="2" charset="0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2470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 b="0" i="0">
                <a:solidFill>
                  <a:schemeClr val="bg2"/>
                </a:solidFill>
              </a:defRPr>
            </a:lvl1pPr>
          </a:lstStyle>
          <a:p>
            <a:fld id="{EF736133-D1A8-45C0-8A16-26C48A1F80B3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 b="0" i="0">
                <a:solidFill>
                  <a:schemeClr val="bg2"/>
                </a:solidFill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 b="0" i="0"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737763" y="370800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1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DCB19635-1E52-4FCF-B386-AD895150D587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209856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 b="0" i="0"/>
            </a:lvl1pPr>
          </a:lstStyle>
          <a:p>
            <a:fld id="{029EC374-5327-45A7-AD4D-D0DEA2270DD5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latin typeface="Roboto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0" i="0"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0" i="0"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0" i="0"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0" i="0"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0" i="0"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0" i="0"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024483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C302D31B-0567-4B73-AD89-B0636613E6D9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bg2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34050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 i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0" i="0" spc="0" baseline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err="1"/>
              <a:t>www.who.int</a:t>
            </a:r>
            <a:endParaRPr lang="en-GB" noProof="0"/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518301" y="488563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64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39CDCBF-1A06-4BAA-B06F-E4592F0720B1}" type="datetime1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Mass </a:t>
            </a:r>
            <a:r>
              <a:rPr lang="fr-FR" err="1"/>
              <a:t>Casualties</a:t>
            </a:r>
            <a:r>
              <a:rPr lang="fr-FR"/>
              <a:t> Management WHOA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9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AEABB41-CB16-4922-83AA-13BE6CF07BE0}" type="datetime1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Mass </a:t>
            </a:r>
            <a:r>
              <a:rPr lang="fr-FR" err="1"/>
              <a:t>Casualties</a:t>
            </a:r>
            <a:r>
              <a:rPr lang="fr-FR"/>
              <a:t> Management WHOA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6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7EA27DB-1ED3-444C-BFE8-70C2D5995515}" type="datetime1">
              <a:rPr lang="en-US" smtClean="0"/>
              <a:pPr/>
              <a:t>11/21/2025</a:t>
            </a:fld>
            <a:endParaRPr lang="en-US"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Mass </a:t>
            </a:r>
            <a:r>
              <a:rPr lang="fr-FR" err="1"/>
              <a:t>Casualties</a:t>
            </a:r>
            <a:r>
              <a:rPr lang="fr-FR"/>
              <a:t> Management WHOA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6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4F5DFB31-8EF6-442D-819D-E809FF7C412F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90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B22D42FF-4961-439F-B731-4D67FC2558CA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54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E05E72DC-32F3-4CFE-8D70-53648D955DB6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6951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6A8AC3A3-01D4-455B-B77D-63B55EBEECED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52254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75BA69E8-C0AA-4A68-88F8-C6AA5BF8B5DE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957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01BC1BE-3443-4C6D-9B89-B8C08D24A64F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0248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 i="0">
                <a:solidFill>
                  <a:schemeClr val="tx1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61" r:id="rId15"/>
    <p:sldLayoutId id="2147483762" r:id="rId16"/>
    <p:sldLayoutId id="2147483763" r:id="rId17"/>
    <p:sldLayoutId id="2147483764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 i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fld id="{55F163C5-13ED-4164-A73D-3BBEE8E4FC67}" type="datetime1">
              <a:rPr lang="en-US" smtClean="0"/>
              <a:pPr/>
              <a:t>11/21/2025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0" i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 i="0">
                <a:solidFill>
                  <a:schemeClr val="bg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371958"/>
            <a:ext cx="1976400" cy="694800"/>
          </a:xfrm>
          <a:prstGeom prst="rect">
            <a:avLst/>
          </a:pr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1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2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i="0" kern="1200">
          <a:solidFill>
            <a:schemeClr val="bg1"/>
          </a:solidFill>
          <a:latin typeface="Roboto" panose="02000000000000000000" pitchFamily="2" charset="0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Roboto" panose="02000000000000000000" pitchFamily="2" charset="0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Roboto" panose="02000000000000000000" pitchFamily="2" charset="0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b="0" i="0" kern="1200">
          <a:solidFill>
            <a:schemeClr val="bg1"/>
          </a:solidFill>
          <a:latin typeface="Roboto" panose="02000000000000000000" pitchFamily="2" charset="0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Roboto" panose="02000000000000000000" pitchFamily="2" charset="0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Roboto" panose="02000000000000000000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18.jpeg"/><Relationship Id="rId12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33.jpeg"/><Relationship Id="rId12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27.png"/><Relationship Id="rId10" Type="http://schemas.openxmlformats.org/officeDocument/2006/relationships/image" Target="../media/image1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0.sv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0.jpeg"/><Relationship Id="rId4" Type="http://schemas.openxmlformats.org/officeDocument/2006/relationships/image" Target="../media/image41.jpe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tif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tiff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tiff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C24D79-DA37-B444-AD5F-5733ADDC3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C37782D7-4E13-4FEB-880A-C60DD67B46EC}"/>
              </a:ext>
            </a:extLst>
          </p:cNvPr>
          <p:cNvSpPr txBox="1">
            <a:spLocks/>
          </p:cNvSpPr>
          <p:nvPr/>
        </p:nvSpPr>
        <p:spPr>
          <a:xfrm>
            <a:off x="403206" y="6415004"/>
            <a:ext cx="4294627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275">
              <a:spcBef>
                <a:spcPts val="490"/>
              </a:spcBef>
            </a:pPr>
            <a:r>
              <a:rPr lang="en-US" sz="1600" b="0" i="1" kern="0" spc="-5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www.who.int</a:t>
            </a:r>
            <a:endParaRPr lang="en-US" sz="1600" b="0" i="1" ker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FFA47-2564-4273-BB7A-BE4E3309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6900-9659-4412-9EAE-65AB340F8993}" type="slidenum">
              <a:rPr lang="en-US" smtClean="0"/>
              <a:t>1</a:t>
            </a:fld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FF7FC3-A8D0-7D4D-8757-4192B87CE01E}"/>
              </a:ext>
            </a:extLst>
          </p:cNvPr>
          <p:cNvSpPr txBox="1"/>
          <p:nvPr/>
        </p:nvSpPr>
        <p:spPr>
          <a:xfrm>
            <a:off x="264316" y="4649494"/>
            <a:ext cx="3993430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</a:rPr>
              <a:t>MCM ZONE TRAINING </a:t>
            </a:r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</a:rPr>
              <a:t>Module 3 – Red Zone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90E1F46-18A9-B746-98F4-67D351C05D42}"/>
              </a:ext>
            </a:extLst>
          </p:cNvPr>
          <p:cNvSpPr txBox="1">
            <a:spLocks/>
          </p:cNvSpPr>
          <p:nvPr/>
        </p:nvSpPr>
        <p:spPr>
          <a:xfrm>
            <a:off x="264316" y="2337114"/>
            <a:ext cx="3755434" cy="1888979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275">
              <a:spcBef>
                <a:spcPts val="490"/>
              </a:spcBef>
            </a:pPr>
            <a:r>
              <a:rPr lang="en-US" sz="4000" b="0" kern="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Mass Casualty Management</a:t>
            </a:r>
            <a:endParaRPr lang="en-US" sz="4000" b="0" kern="0" spc="-5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41275">
              <a:spcBef>
                <a:spcPts val="490"/>
              </a:spcBef>
            </a:pPr>
            <a:r>
              <a:rPr lang="en-US" sz="2000" kern="0" spc="2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Learning program</a:t>
            </a:r>
            <a:br>
              <a:rPr lang="en-US" b="0" kern="0" spc="2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800" b="0" kern="0" spc="2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4C1781-972E-2940-A1AD-CC13A0C51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6" y="413504"/>
            <a:ext cx="3624550" cy="12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FECCE210-53CC-6E42-8ABB-955D41B9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237" y="2537621"/>
            <a:ext cx="1441131" cy="13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What happens in the Red Zone 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744715-9B0D-9C4E-B391-4C02BED563EE}"/>
              </a:ext>
            </a:extLst>
          </p:cNvPr>
          <p:cNvSpPr txBox="1"/>
          <p:nvPr/>
        </p:nvSpPr>
        <p:spPr>
          <a:xfrm>
            <a:off x="479999" y="2771643"/>
            <a:ext cx="460865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/>
              <a:t>«چگونه می‌توان ظرفیت احیای واحد اورژانس را افزایش داد؟»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3C7C68B-F26D-8303-193E-21AC112E0126}"/>
              </a:ext>
            </a:extLst>
          </p:cNvPr>
          <p:cNvGrpSpPr/>
          <p:nvPr/>
        </p:nvGrpSpPr>
        <p:grpSpPr>
          <a:xfrm>
            <a:off x="9784863" y="1305445"/>
            <a:ext cx="853084" cy="2816489"/>
            <a:chOff x="9784863" y="1305445"/>
            <a:chExt cx="853084" cy="2816489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98D95766-3512-F341-9685-DFE45A298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84863" y="2430103"/>
              <a:ext cx="853084" cy="169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eta para Baixo 8">
              <a:extLst>
                <a:ext uri="{FF2B5EF4-FFF2-40B4-BE49-F238E27FC236}">
                  <a16:creationId xmlns:a16="http://schemas.microsoft.com/office/drawing/2014/main" id="{397ADBD5-BE2C-6CC6-387F-FC81D255FD97}"/>
                </a:ext>
              </a:extLst>
            </p:cNvPr>
            <p:cNvSpPr/>
            <p:nvPr/>
          </p:nvSpPr>
          <p:spPr>
            <a:xfrm>
              <a:off x="9912716" y="1305445"/>
              <a:ext cx="484632" cy="97840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2831D633-821F-D444-A3B9-ECDD6BDE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1195" y="2844180"/>
            <a:ext cx="1871037" cy="17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ACA10354-5F00-5F4A-8E3E-E7F27D16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407" y="3187401"/>
            <a:ext cx="2387256" cy="2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D4318C2-DE79-9962-27B6-529D423A8E6C}"/>
              </a:ext>
            </a:extLst>
          </p:cNvPr>
          <p:cNvGrpSpPr/>
          <p:nvPr/>
        </p:nvGrpSpPr>
        <p:grpSpPr>
          <a:xfrm>
            <a:off x="6419164" y="1594050"/>
            <a:ext cx="1419120" cy="3913482"/>
            <a:chOff x="6419164" y="1594050"/>
            <a:chExt cx="1419120" cy="3913482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389D0135-484A-E740-B7E0-5CE846C92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19164" y="2693142"/>
              <a:ext cx="1419120" cy="281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eta para Baixo 6">
              <a:extLst>
                <a:ext uri="{FF2B5EF4-FFF2-40B4-BE49-F238E27FC236}">
                  <a16:creationId xmlns:a16="http://schemas.microsoft.com/office/drawing/2014/main" id="{A56A1288-0B0F-BA63-64A5-4ACAF42F19B8}"/>
                </a:ext>
              </a:extLst>
            </p:cNvPr>
            <p:cNvSpPr/>
            <p:nvPr/>
          </p:nvSpPr>
          <p:spPr>
            <a:xfrm>
              <a:off x="6804151" y="1594050"/>
              <a:ext cx="484632" cy="97840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6771A716-08A3-5A4D-8236-36C12085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2936" y="3429000"/>
            <a:ext cx="3187063" cy="29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Texto 2">
            <a:extLst>
              <a:ext uri="{FF2B5EF4-FFF2-40B4-BE49-F238E27FC236}">
                <a16:creationId xmlns:a16="http://schemas.microsoft.com/office/drawing/2014/main" id="{B8733ADC-77AD-06A0-8CDD-21CFF4A46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8160000" cy="593725"/>
          </a:xfrm>
        </p:spPr>
        <p:txBody>
          <a:bodyPr>
            <a:normAutofit/>
          </a:bodyPr>
          <a:lstStyle/>
          <a:p>
            <a:r>
              <a:rPr lang="fa-IR" sz="2000" b="1" dirty="0"/>
              <a:t>«بیماران در ناحیه قرمز ممکن است به احیای فوری نیاز داشته باشند.»</a:t>
            </a:r>
          </a:p>
        </p:txBody>
      </p:sp>
    </p:spTree>
    <p:extLst>
      <p:ext uri="{BB962C8B-B14F-4D97-AF65-F5344CB8AC3E}">
        <p14:creationId xmlns:p14="http://schemas.microsoft.com/office/powerpoint/2010/main" val="8852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a 19">
            <a:extLst>
              <a:ext uri="{FF2B5EF4-FFF2-40B4-BE49-F238E27FC236}">
                <a16:creationId xmlns:a16="http://schemas.microsoft.com/office/drawing/2014/main" id="{AAEF1167-D0BD-9443-BD61-E02C16BD7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07790"/>
              </p:ext>
            </p:extLst>
          </p:nvPr>
        </p:nvGraphicFramePr>
        <p:xfrm>
          <a:off x="479999" y="1637552"/>
          <a:ext cx="5725694" cy="465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694">
                  <a:extLst>
                    <a:ext uri="{9D8B030D-6E8A-4147-A177-3AD203B41FA5}">
                      <a16:colId xmlns:a16="http://schemas.microsoft.com/office/drawing/2014/main" val="1828711879"/>
                    </a:ext>
                  </a:extLst>
                </a:gridCol>
              </a:tblGrid>
              <a:tr h="4340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SimSun"/>
                          <a:cs typeface="Nazanin" panose="00000400000000000000" pitchFamily="2" charset="-78"/>
                        </a:rPr>
                        <a:t>Clinical Provider – ex: Doctor</a:t>
                      </a:r>
                      <a:endParaRPr lang="pt-PT" sz="2400" b="1" i="0" dirty="0">
                        <a:solidFill>
                          <a:schemeClr val="bg1"/>
                        </a:solidFill>
                        <a:effectLst/>
                        <a:latin typeface="Roboto"/>
                        <a:ea typeface="SimSun"/>
                        <a:cs typeface="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01737"/>
                  </a:ext>
                </a:extLst>
              </a:tr>
              <a:tr h="4221216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2000" b="1" dirty="0">
                          <a:cs typeface="Nazanin" panose="00000400000000000000" pitchFamily="2" charset="-78"/>
                        </a:rPr>
                        <a:t>«جلیقه با دید بالا بپوشید.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به محل استقرار نیروی کمکی منتقل شوید تا با دستیار بالینی هماهنگ شوید.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تمام مصدومان غیرقادر به راه‌رفتن را از نقطه تریاژ دریافت کنید.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بیماران را احیا و پایدارسازی کنید.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پس از احیا، برای تمامی بیماران تریاژ مرحله دوم را انجام دهید و پیش از انتقال بیمار به اتاق عمل، </a:t>
                      </a:r>
                      <a:r>
                        <a:rPr lang="en-US" sz="2000" b="1" dirty="0">
                          <a:cs typeface="Nazanin" panose="00000400000000000000" pitchFamily="2" charset="-78"/>
                        </a:rPr>
                        <a:t>ICU/HDU </a:t>
                      </a:r>
                      <a:r>
                        <a:rPr lang="fa-IR" sz="2000" b="1" dirty="0">
                          <a:cs typeface="Nazanin" panose="00000400000000000000" pitchFamily="2" charset="-78"/>
                        </a:rPr>
                        <a:t>یا بخش بستری، موضوع را به مسئول ارشد بالینی اطلاع دهید.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مسئولیت تکمیل مستندات بیمار نیز بر عهده اوست.»</a:t>
                      </a:r>
                      <a:endParaRPr lang="pt-PT" sz="2000" b="1" i="0" dirty="0">
                        <a:effectLst/>
                        <a:latin typeface="Roboto" panose="02000000000000000000" pitchFamily="2" charset="0"/>
                        <a:ea typeface="SimSun" panose="02010600030101010101" pitchFamily="2" charset="-122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00680"/>
                  </a:ext>
                </a:extLst>
              </a:tr>
            </a:tbl>
          </a:graphicData>
        </a:graphic>
      </p:graphicFrame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Action Cards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Who should work inside the Red Zone 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Tabela 19">
            <a:extLst>
              <a:ext uri="{FF2B5EF4-FFF2-40B4-BE49-F238E27FC236}">
                <a16:creationId xmlns:a16="http://schemas.microsoft.com/office/drawing/2014/main" id="{E3369B15-30EF-CE43-98D6-D5FCCBB13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0541"/>
              </p:ext>
            </p:extLst>
          </p:nvPr>
        </p:nvGraphicFramePr>
        <p:xfrm>
          <a:off x="6306348" y="1619151"/>
          <a:ext cx="5725694" cy="471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694">
                  <a:extLst>
                    <a:ext uri="{9D8B030D-6E8A-4147-A177-3AD203B41FA5}">
                      <a16:colId xmlns:a16="http://schemas.microsoft.com/office/drawing/2014/main" val="1828711879"/>
                    </a:ext>
                  </a:extLst>
                </a:gridCol>
              </a:tblGrid>
              <a:tr h="409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SimSun"/>
                          <a:cs typeface="Arial"/>
                        </a:rPr>
                        <a:t>Clinical Assistant – ex: Nurse</a:t>
                      </a:r>
                      <a:endParaRPr lang="pt-PT" sz="2200" b="1" i="0" dirty="0">
                        <a:solidFill>
                          <a:schemeClr val="bg1"/>
                        </a:solidFill>
                        <a:effectLst/>
                        <a:latin typeface="Roboto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01737"/>
                  </a:ext>
                </a:extLst>
              </a:tr>
              <a:tr h="4263662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fa-IR" sz="2000" b="1" dirty="0">
                          <a:cs typeface="Nazanin" panose="00000400000000000000" pitchFamily="2" charset="-78"/>
                        </a:rPr>
                        <a:t>«جلیقه با دید بالا بپوشید.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به محل استقرار نیروی انسانی منتقل شوید تا با ارائه‌دهنده بالینی هماهنگ شوید.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اطمینان حاصل کنید که اکسیژن، تجهیزات پایش بیمار و کیت منطقه قرمز آماده و در دسترس است.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تمام مصدومان غیرقادر به راه‌رفتن را از نقطه تریاژ تحویل بگیرید.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در احیا و پایدارسازی بیماران و انتقال آنان به اتاق عمل، </a:t>
                      </a:r>
                      <a:r>
                        <a:rPr lang="en-US" sz="2000" b="1" dirty="0">
                          <a:cs typeface="Nazanin" panose="00000400000000000000" pitchFamily="2" charset="-78"/>
                        </a:rPr>
                        <a:t>ICU/HDU </a:t>
                      </a:r>
                      <a:r>
                        <a:rPr lang="fa-IR" sz="2000" b="1" dirty="0">
                          <a:cs typeface="Nazanin" panose="00000400000000000000" pitchFamily="2" charset="-78"/>
                        </a:rPr>
                        <a:t>یا بخش بستری همکاری کنید.</a:t>
                      </a:r>
                      <a:br>
                        <a:rPr lang="fa-IR" sz="2000" b="1" dirty="0">
                          <a:cs typeface="Nazanin" panose="00000400000000000000" pitchFamily="2" charset="-78"/>
                        </a:rPr>
                      </a:br>
                      <a:r>
                        <a:rPr lang="fa-IR" sz="2000" b="1" dirty="0">
                          <a:cs typeface="Nazanin" panose="00000400000000000000" pitchFamily="2" charset="-78"/>
                        </a:rPr>
                        <a:t>در تکمیل مستندات مربوط به بیمار نیز کمک کنید.»</a:t>
                      </a:r>
                      <a:endParaRPr lang="en-US" sz="2000" b="1" i="0" dirty="0">
                        <a:effectLst/>
                        <a:latin typeface="Roboto"/>
                        <a:ea typeface="SimSun"/>
                        <a:cs typeface="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7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Just like in a fire… straight to a buffer zone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25C8E02-FA07-4E49-BCDA-A0EA9733D1D4}"/>
              </a:ext>
            </a:extLst>
          </p:cNvPr>
          <p:cNvGrpSpPr/>
          <p:nvPr/>
        </p:nvGrpSpPr>
        <p:grpSpPr>
          <a:xfrm>
            <a:off x="8158239" y="1723755"/>
            <a:ext cx="1441131" cy="1314311"/>
            <a:chOff x="7000476" y="2462464"/>
            <a:chExt cx="1441131" cy="1314311"/>
          </a:xfrm>
        </p:grpSpPr>
        <p:pic>
          <p:nvPicPr>
            <p:cNvPr id="54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FECCE210-53CC-6E42-8ABB-955D41B9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76" y="2462464"/>
              <a:ext cx="1441131" cy="131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E2C41B90-4865-5F4D-A4D2-78EA285C35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7119886" y="2802019"/>
              <a:ext cx="1300490" cy="27218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DDC9171-2D53-0349-80F9-7BFB98CF8409}"/>
              </a:ext>
            </a:extLst>
          </p:cNvPr>
          <p:cNvGrpSpPr/>
          <p:nvPr/>
        </p:nvGrpSpPr>
        <p:grpSpPr>
          <a:xfrm>
            <a:off x="6794197" y="2030314"/>
            <a:ext cx="1871037" cy="1706385"/>
            <a:chOff x="5636434" y="2769023"/>
            <a:chExt cx="1871037" cy="1706385"/>
          </a:xfrm>
        </p:grpSpPr>
        <p:pic>
          <p:nvPicPr>
            <p:cNvPr id="52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2831D633-821F-D444-A3B9-ECDD6BDE2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434" y="2769023"/>
              <a:ext cx="1871037" cy="170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D45F0C94-411D-3A4C-9D34-FA17453A2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5745400" y="3225124"/>
              <a:ext cx="1731135" cy="36231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CC4F491-2563-724B-A8BD-024095D4527A}"/>
              </a:ext>
            </a:extLst>
          </p:cNvPr>
          <p:cNvGrpSpPr/>
          <p:nvPr/>
        </p:nvGrpSpPr>
        <p:grpSpPr>
          <a:xfrm>
            <a:off x="5193409" y="2373535"/>
            <a:ext cx="2387256" cy="2177177"/>
            <a:chOff x="4035646" y="3112244"/>
            <a:chExt cx="2387256" cy="2177177"/>
          </a:xfrm>
        </p:grpSpPr>
        <p:pic>
          <p:nvPicPr>
            <p:cNvPr id="46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ACA10354-5F00-5F4A-8E3E-E7F27D164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46" y="3112244"/>
              <a:ext cx="2387256" cy="217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F93EF53A-2141-AA4D-BCCC-5572F8FE8C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4094812" y="3648749"/>
              <a:ext cx="2268924" cy="474864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D2C38F1A-AA00-1A41-A36F-2E6AB41794C1}"/>
              </a:ext>
            </a:extLst>
          </p:cNvPr>
          <p:cNvGrpSpPr/>
          <p:nvPr/>
        </p:nvGrpSpPr>
        <p:grpSpPr>
          <a:xfrm>
            <a:off x="3115938" y="2615134"/>
            <a:ext cx="3187063" cy="2906601"/>
            <a:chOff x="1958175" y="3353843"/>
            <a:chExt cx="3187063" cy="2906601"/>
          </a:xfrm>
        </p:grpSpPr>
        <p:pic>
          <p:nvPicPr>
            <p:cNvPr id="36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6771A716-08A3-5A4D-8236-36C12085D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75" y="3353843"/>
              <a:ext cx="3187063" cy="290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1B0821E5-F2BA-B54D-9D8A-92581B7088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2148375" y="4082038"/>
              <a:ext cx="2857500" cy="598047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ítulo 7">
            <a:extLst>
              <a:ext uri="{FF2B5EF4-FFF2-40B4-BE49-F238E27FC236}">
                <a16:creationId xmlns:a16="http://schemas.microsoft.com/office/drawing/2014/main" id="{8CE66045-9755-5C45-BB81-7B4A7A67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Evacuate the Emergency Unit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m 7" descr="Uma imagem com natureza, exterior, lareira&#10;&#10;Descrição gerada automaticamente">
            <a:extLst>
              <a:ext uri="{FF2B5EF4-FFF2-40B4-BE49-F238E27FC236}">
                <a16:creationId xmlns:a16="http://schemas.microsoft.com/office/drawing/2014/main" id="{346833DE-A21F-5E44-BEBE-94F0C295B8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453" b="1"/>
          <a:stretch/>
        </p:blipFill>
        <p:spPr>
          <a:xfrm>
            <a:off x="0" y="1476928"/>
            <a:ext cx="12245076" cy="53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25C8E02-FA07-4E49-BCDA-A0EA9733D1D4}"/>
              </a:ext>
            </a:extLst>
          </p:cNvPr>
          <p:cNvGrpSpPr/>
          <p:nvPr/>
        </p:nvGrpSpPr>
        <p:grpSpPr>
          <a:xfrm>
            <a:off x="7000476" y="2462464"/>
            <a:ext cx="1441131" cy="1314311"/>
            <a:chOff x="7000476" y="2462464"/>
            <a:chExt cx="1441131" cy="1314311"/>
          </a:xfrm>
        </p:grpSpPr>
        <p:pic>
          <p:nvPicPr>
            <p:cNvPr id="27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FECCE210-53CC-6E42-8ABB-955D41B9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76" y="2462464"/>
              <a:ext cx="1441131" cy="131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E2C41B90-4865-5F4D-A4D2-78EA285C35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7119886" y="2802019"/>
              <a:ext cx="1300490" cy="27218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98D95766-3512-F341-9685-DFE45A29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0896" y="2510544"/>
            <a:ext cx="830674" cy="16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DDC9171-2D53-0349-80F9-7BFB98CF8409}"/>
              </a:ext>
            </a:extLst>
          </p:cNvPr>
          <p:cNvGrpSpPr/>
          <p:nvPr/>
        </p:nvGrpSpPr>
        <p:grpSpPr>
          <a:xfrm>
            <a:off x="5636434" y="2769023"/>
            <a:ext cx="1871037" cy="1706385"/>
            <a:chOff x="5636434" y="2769023"/>
            <a:chExt cx="1871037" cy="1706385"/>
          </a:xfrm>
        </p:grpSpPr>
        <p:pic>
          <p:nvPicPr>
            <p:cNvPr id="28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2831D633-821F-D444-A3B9-ECDD6BDE2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434" y="2769023"/>
              <a:ext cx="1871037" cy="170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D45F0C94-411D-3A4C-9D34-FA17453A2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5745400" y="3225124"/>
              <a:ext cx="1731135" cy="36231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CC4F491-2563-724B-A8BD-024095D4527A}"/>
              </a:ext>
            </a:extLst>
          </p:cNvPr>
          <p:cNvGrpSpPr/>
          <p:nvPr/>
        </p:nvGrpSpPr>
        <p:grpSpPr>
          <a:xfrm>
            <a:off x="4035646" y="3112244"/>
            <a:ext cx="2387256" cy="2177177"/>
            <a:chOff x="4035646" y="3112244"/>
            <a:chExt cx="2387256" cy="2177177"/>
          </a:xfrm>
        </p:grpSpPr>
        <p:pic>
          <p:nvPicPr>
            <p:cNvPr id="29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ACA10354-5F00-5F4A-8E3E-E7F27D164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46" y="3112244"/>
              <a:ext cx="2387256" cy="217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F93EF53A-2141-AA4D-BCCC-5572F8FE8C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4094812" y="3648749"/>
              <a:ext cx="2268924" cy="474864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No one stands alone…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67" y="229956"/>
            <a:ext cx="8160000" cy="720000"/>
          </a:xfrm>
        </p:spPr>
        <p:txBody>
          <a:bodyPr/>
          <a:lstStyle/>
          <a:p>
            <a:pPr>
              <a:buNone/>
            </a:pPr>
            <a:r>
              <a:rPr lang="fa-IR" sz="3200" b="1" dirty="0">
                <a:cs typeface="Nazanin" panose="00000400000000000000" pitchFamily="2" charset="-78"/>
              </a:rPr>
              <a:t>«تأمین نسبت مناسب پرستار به پزشک در منطقه قرمز»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389D0135-484A-E740-B7E0-5CE846C9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9003" y="2999667"/>
            <a:ext cx="1297384" cy="25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78AE105-D566-D247-8F36-E889AA57FEA6}"/>
              </a:ext>
            </a:extLst>
          </p:cNvPr>
          <p:cNvGrpSpPr/>
          <p:nvPr/>
        </p:nvGrpSpPr>
        <p:grpSpPr>
          <a:xfrm>
            <a:off x="6737816" y="2074975"/>
            <a:ext cx="846081" cy="420485"/>
            <a:chOff x="6737816" y="2074975"/>
            <a:chExt cx="846081" cy="420485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E80791C-229C-4A4A-B947-7B4834CD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3412" y="2074975"/>
              <a:ext cx="420485" cy="42048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3375716-ABA6-4641-895F-D29983EC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7816" y="2074975"/>
              <a:ext cx="420485" cy="420485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D3DEC41-6BB2-E847-9DCE-45254291D0B7}"/>
              </a:ext>
            </a:extLst>
          </p:cNvPr>
          <p:cNvGrpSpPr/>
          <p:nvPr/>
        </p:nvGrpSpPr>
        <p:grpSpPr>
          <a:xfrm>
            <a:off x="1434866" y="2500126"/>
            <a:ext cx="1757477" cy="898470"/>
            <a:chOff x="1434866" y="2500126"/>
            <a:chExt cx="1757477" cy="89847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E1E1D2A-A29B-594A-B221-B48AACB3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4866" y="2500126"/>
              <a:ext cx="885001" cy="885001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EE12CDE4-6503-EE4D-8EE0-05E1E1C3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08978" y="2515231"/>
              <a:ext cx="883365" cy="883365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88D1C6C-5957-5244-ABAF-A39333702BEF}"/>
              </a:ext>
            </a:extLst>
          </p:cNvPr>
          <p:cNvGrpSpPr/>
          <p:nvPr/>
        </p:nvGrpSpPr>
        <p:grpSpPr>
          <a:xfrm>
            <a:off x="3610405" y="2387308"/>
            <a:ext cx="1364236" cy="679347"/>
            <a:chOff x="3610405" y="2387308"/>
            <a:chExt cx="1364236" cy="67934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9BE0520-2449-CB40-ABBB-D93AE17C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5294" y="2387308"/>
              <a:ext cx="679347" cy="6793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268AA1AD-6B4E-1C42-8492-290FC3E0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0405" y="2387308"/>
              <a:ext cx="679347" cy="679347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8B9A507-67B3-3E4E-8A27-41807BC628D6}"/>
              </a:ext>
            </a:extLst>
          </p:cNvPr>
          <p:cNvGrpSpPr/>
          <p:nvPr/>
        </p:nvGrpSpPr>
        <p:grpSpPr>
          <a:xfrm>
            <a:off x="5330130" y="2266265"/>
            <a:ext cx="1042705" cy="522134"/>
            <a:chOff x="5330130" y="2266265"/>
            <a:chExt cx="1042705" cy="522134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3E1362A-9FF0-F446-891E-99E8C1E2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0130" y="2266564"/>
              <a:ext cx="521835" cy="52183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2889189-FAB3-914A-9DE0-D5A775E9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1965" y="2266265"/>
              <a:ext cx="520870" cy="520870"/>
            </a:xfrm>
            <a:prstGeom prst="rect">
              <a:avLst/>
            </a:prstGeom>
          </p:spPr>
        </p:pic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2E8A6B5-0A7C-B242-AC3C-7E33C7A4BB75}"/>
              </a:ext>
            </a:extLst>
          </p:cNvPr>
          <p:cNvSpPr txBox="1"/>
          <p:nvPr/>
        </p:nvSpPr>
        <p:spPr>
          <a:xfrm>
            <a:off x="7158301" y="4598038"/>
            <a:ext cx="45210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Roboto" panose="02000000000000000000" pitchFamily="2" charset="0"/>
              </a:rPr>
              <a:t>The “pit-stop” approach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F3DD88-7A09-1B4E-8A65-B2945C5F654B}"/>
              </a:ext>
            </a:extLst>
          </p:cNvPr>
          <p:cNvSpPr txBox="1"/>
          <p:nvPr/>
        </p:nvSpPr>
        <p:spPr>
          <a:xfrm>
            <a:off x="7158301" y="5289421"/>
            <a:ext cx="44747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1"/>
            <a:r>
              <a:rPr lang="fa-IR" b="1" dirty="0">
                <a:cs typeface="Nazanin" panose="00000400000000000000" pitchFamily="2" charset="-78"/>
              </a:rPr>
              <a:t>«هر تیم به یک تخت اختصاص داده می‌شود و منتظر ورود بیمار خود می‌ماند. پس از پایدارسازی، بیمار به محل نهایی خود منتقل می‌شود و تیمِ «پیت‌استاپ» منتظر بیمار بعدی می‌ماند.»</a:t>
            </a:r>
            <a:endParaRPr lang="en-GB" b="1" dirty="0">
              <a:latin typeface="Roboto"/>
              <a:ea typeface="Roboto"/>
              <a:cs typeface="Nazanin" panose="00000400000000000000" pitchFamily="2" charset="-78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2C38F1A-AA00-1A41-A36F-2E6AB41794C1}"/>
              </a:ext>
            </a:extLst>
          </p:cNvPr>
          <p:cNvGrpSpPr/>
          <p:nvPr/>
        </p:nvGrpSpPr>
        <p:grpSpPr>
          <a:xfrm>
            <a:off x="1958175" y="3353843"/>
            <a:ext cx="3187063" cy="2906601"/>
            <a:chOff x="1958175" y="3353843"/>
            <a:chExt cx="3187063" cy="2906601"/>
          </a:xfrm>
        </p:grpSpPr>
        <p:pic>
          <p:nvPicPr>
            <p:cNvPr id="30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6771A716-08A3-5A4D-8236-36C12085D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75" y="3353843"/>
              <a:ext cx="3187063" cy="290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1B0821E5-F2BA-B54D-9D8A-92581B7088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2148375" y="4082038"/>
              <a:ext cx="2857500" cy="598047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C6F339A-C572-3270-1302-2A3D4E1B36E3}"/>
              </a:ext>
            </a:extLst>
          </p:cNvPr>
          <p:cNvGrpSpPr/>
          <p:nvPr/>
        </p:nvGrpSpPr>
        <p:grpSpPr>
          <a:xfrm>
            <a:off x="8533837" y="3656503"/>
            <a:ext cx="2972676" cy="914622"/>
            <a:chOff x="8533837" y="3656503"/>
            <a:chExt cx="2972676" cy="914622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D12E581C-73EC-A0D3-862D-90DE185AD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3837" y="3656503"/>
              <a:ext cx="885001" cy="88500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BB6E648-7E9E-CCB3-0342-A8B96E474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77674" y="3656503"/>
              <a:ext cx="885001" cy="885001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25C56BF0-0D28-FCCE-1528-F85AE7712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1512" y="3686124"/>
              <a:ext cx="885001" cy="885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4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875333EE-E3FD-164F-A1A0-52361FDA7E7F}"/>
              </a:ext>
            </a:extLst>
          </p:cNvPr>
          <p:cNvGrpSpPr/>
          <p:nvPr/>
        </p:nvGrpSpPr>
        <p:grpSpPr>
          <a:xfrm>
            <a:off x="7000476" y="2462464"/>
            <a:ext cx="1441131" cy="1314311"/>
            <a:chOff x="7000476" y="2462464"/>
            <a:chExt cx="1441131" cy="1314311"/>
          </a:xfrm>
        </p:grpSpPr>
        <p:pic>
          <p:nvPicPr>
            <p:cNvPr id="27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FECCE210-53CC-6E42-8ABB-955D41B9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76" y="2462464"/>
              <a:ext cx="1441131" cy="131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034B592E-7940-C441-BA23-A43B677AAE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7119886" y="2802019"/>
              <a:ext cx="1300490" cy="27218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>
            <a:extLst>
              <a:ext uri="{FF2B5EF4-FFF2-40B4-BE49-F238E27FC236}">
                <a16:creationId xmlns:a16="http://schemas.microsoft.com/office/drawing/2014/main" id="{98D95766-3512-F341-9685-DFE45A29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1924" y="2515231"/>
            <a:ext cx="811227" cy="16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A0E906D-43B9-7B45-A763-60D077027E0D}"/>
              </a:ext>
            </a:extLst>
          </p:cNvPr>
          <p:cNvGrpSpPr/>
          <p:nvPr/>
        </p:nvGrpSpPr>
        <p:grpSpPr>
          <a:xfrm>
            <a:off x="5636434" y="2769023"/>
            <a:ext cx="1871037" cy="1706385"/>
            <a:chOff x="5636434" y="2769023"/>
            <a:chExt cx="1871037" cy="1706385"/>
          </a:xfrm>
        </p:grpSpPr>
        <p:pic>
          <p:nvPicPr>
            <p:cNvPr id="28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2831D633-821F-D444-A3B9-ECDD6BDE2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434" y="2769023"/>
              <a:ext cx="1871037" cy="170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BFE69F1E-5CA0-AA44-953F-CC1F9B6FCD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5745400" y="3225124"/>
              <a:ext cx="1731135" cy="36231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2E7DCD9-3F4D-504E-A137-BD3C4BF09899}"/>
              </a:ext>
            </a:extLst>
          </p:cNvPr>
          <p:cNvGrpSpPr/>
          <p:nvPr/>
        </p:nvGrpSpPr>
        <p:grpSpPr>
          <a:xfrm>
            <a:off x="4035646" y="3112244"/>
            <a:ext cx="2387256" cy="2177177"/>
            <a:chOff x="4035646" y="3112244"/>
            <a:chExt cx="2387256" cy="2177177"/>
          </a:xfrm>
        </p:grpSpPr>
        <p:pic>
          <p:nvPicPr>
            <p:cNvPr id="29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ACA10354-5F00-5F4A-8E3E-E7F27D164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46" y="3112244"/>
              <a:ext cx="2387256" cy="2177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BD4A3D77-290D-A74A-AE6C-4C60599F14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4094812" y="3648749"/>
              <a:ext cx="2268924" cy="474864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/>
              <a:t>No one stands alone…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67" y="197181"/>
            <a:ext cx="8160000" cy="720000"/>
          </a:xfrm>
        </p:spPr>
        <p:txBody>
          <a:bodyPr/>
          <a:lstStyle/>
          <a:p>
            <a:pPr>
              <a:buNone/>
            </a:pPr>
            <a:r>
              <a:rPr lang="fa-IR" sz="3200" b="1" dirty="0">
                <a:cs typeface="Nazanin" panose="00000400000000000000" pitchFamily="2" charset="-78"/>
              </a:rPr>
              <a:t>«تأمین نسبت مناسب پرستار به پزشک در منطقه قرمز»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389D0135-484A-E740-B7E0-5CE846C9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4573" y="3035143"/>
            <a:ext cx="1255917" cy="24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AD3F629-01C0-5D4E-B3D3-727377DB2CBF}"/>
              </a:ext>
            </a:extLst>
          </p:cNvPr>
          <p:cNvGrpSpPr/>
          <p:nvPr/>
        </p:nvGrpSpPr>
        <p:grpSpPr>
          <a:xfrm>
            <a:off x="6737816" y="2074975"/>
            <a:ext cx="846081" cy="420485"/>
            <a:chOff x="6737816" y="2074975"/>
            <a:chExt cx="846081" cy="420485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E80791C-229C-4A4A-B947-7B4834CD7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3412" y="2074975"/>
              <a:ext cx="420485" cy="42048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3375716-ABA6-4641-895F-D29983EC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7816" y="2074975"/>
              <a:ext cx="420485" cy="420485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3A8B166-0DBD-3B41-BBE6-E8FC754B446D}"/>
              </a:ext>
            </a:extLst>
          </p:cNvPr>
          <p:cNvGrpSpPr/>
          <p:nvPr/>
        </p:nvGrpSpPr>
        <p:grpSpPr>
          <a:xfrm>
            <a:off x="1434866" y="2500126"/>
            <a:ext cx="1757477" cy="898470"/>
            <a:chOff x="1434866" y="2500126"/>
            <a:chExt cx="1757477" cy="89847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E1E1D2A-A29B-594A-B221-B48AACB3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4866" y="2500126"/>
              <a:ext cx="885001" cy="885001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EE12CDE4-6503-EE4D-8EE0-05E1E1C3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08978" y="2515231"/>
              <a:ext cx="883365" cy="883365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007756B-3607-254A-8DE7-50ABB54C7252}"/>
              </a:ext>
            </a:extLst>
          </p:cNvPr>
          <p:cNvGrpSpPr/>
          <p:nvPr/>
        </p:nvGrpSpPr>
        <p:grpSpPr>
          <a:xfrm>
            <a:off x="3610405" y="2387308"/>
            <a:ext cx="1364236" cy="679347"/>
            <a:chOff x="3610405" y="2387308"/>
            <a:chExt cx="1364236" cy="67934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9BE0520-2449-CB40-ABBB-D93AE17C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5294" y="2387308"/>
              <a:ext cx="679347" cy="6793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268AA1AD-6B4E-1C42-8492-290FC3E0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0405" y="2387308"/>
              <a:ext cx="679347" cy="679347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85EBCC8-908E-D547-96D9-7CE35B5146E1}"/>
              </a:ext>
            </a:extLst>
          </p:cNvPr>
          <p:cNvGrpSpPr/>
          <p:nvPr/>
        </p:nvGrpSpPr>
        <p:grpSpPr>
          <a:xfrm>
            <a:off x="5330130" y="2266265"/>
            <a:ext cx="1042705" cy="522134"/>
            <a:chOff x="5330130" y="2266265"/>
            <a:chExt cx="1042705" cy="522134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3E1362A-9FF0-F446-891E-99E8C1E2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0130" y="2266564"/>
              <a:ext cx="521835" cy="52183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2889189-FAB3-914A-9DE0-D5A775E9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1965" y="2266265"/>
              <a:ext cx="520870" cy="520870"/>
            </a:xfrm>
            <a:prstGeom prst="rect">
              <a:avLst/>
            </a:prstGeom>
          </p:spPr>
        </p:pic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2E8A6B5-0A7C-B242-AC3C-7E33C7A4BB75}"/>
              </a:ext>
            </a:extLst>
          </p:cNvPr>
          <p:cNvSpPr txBox="1"/>
          <p:nvPr/>
        </p:nvSpPr>
        <p:spPr>
          <a:xfrm>
            <a:off x="7158301" y="4598038"/>
            <a:ext cx="464807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boto" panose="02000000000000000000" pitchFamily="2" charset="0"/>
              </a:rPr>
              <a:t>The “mobile team” approach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F3DD88-7A09-1B4E-8A65-B2945C5F654B}"/>
              </a:ext>
            </a:extLst>
          </p:cNvPr>
          <p:cNvSpPr txBox="1"/>
          <p:nvPr/>
        </p:nvSpPr>
        <p:spPr>
          <a:xfrm>
            <a:off x="7158301" y="5182333"/>
            <a:ext cx="447478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1"/>
            <a:r>
              <a:rPr lang="fa-IR" sz="2000" b="1" dirty="0">
                <a:cs typeface="Nazanin" panose="00000400000000000000" pitchFamily="2" charset="-78"/>
              </a:rPr>
              <a:t>«هر تیم کار خود را در یک تخت یا بخش اشغال‌شده آغاز می‌کند. پس از پایدارسازی، بیمار به محل نهایی خود منتقل می‌شود و تیم به سراغ تخت یا بخش اشغال‌شده بعدی می‌رود.»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A25A0B0-3B75-DF48-8D9B-F4778D456096}"/>
              </a:ext>
            </a:extLst>
          </p:cNvPr>
          <p:cNvGrpSpPr/>
          <p:nvPr/>
        </p:nvGrpSpPr>
        <p:grpSpPr>
          <a:xfrm>
            <a:off x="1958175" y="3353843"/>
            <a:ext cx="3187063" cy="2906601"/>
            <a:chOff x="1958175" y="3353843"/>
            <a:chExt cx="3187063" cy="2906601"/>
          </a:xfrm>
        </p:grpSpPr>
        <p:pic>
          <p:nvPicPr>
            <p:cNvPr id="30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6771A716-08A3-5A4D-8236-36C12085D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75" y="3353843"/>
              <a:ext cx="3187063" cy="2906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1C6BFA32-3262-754C-9A94-20CF21BD8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2148375" y="4082038"/>
              <a:ext cx="2857500" cy="598047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31A0664-2E9E-1599-8EB8-A6BD58D0FBD3}"/>
              </a:ext>
            </a:extLst>
          </p:cNvPr>
          <p:cNvGrpSpPr/>
          <p:nvPr/>
        </p:nvGrpSpPr>
        <p:grpSpPr>
          <a:xfrm>
            <a:off x="8533837" y="3656503"/>
            <a:ext cx="2972676" cy="914622"/>
            <a:chOff x="8533837" y="3656503"/>
            <a:chExt cx="2972676" cy="914622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B15E30A-4223-B791-5E79-748AA7EC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3837" y="3656503"/>
              <a:ext cx="885001" cy="88500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55D176B-7ACC-714B-129F-273B7A85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77674" y="3656503"/>
              <a:ext cx="885001" cy="885001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99FE5BA4-E9CB-56B4-7302-B16135C2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1512" y="3686124"/>
              <a:ext cx="885001" cy="885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2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DB4D88D-436B-C447-9651-D2AF80D0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5798B9E-1106-D649-9FE3-0E09C7E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What happens in the Red Zone ?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6C1E8DEB-3F04-564B-9209-B42CC7AB1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The resuscitation / distribution hub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190E7D9F-68FA-F644-AE01-7F320F507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2867"/>
              </p:ext>
            </p:extLst>
          </p:nvPr>
        </p:nvGraphicFramePr>
        <p:xfrm>
          <a:off x="484189" y="1565828"/>
          <a:ext cx="7471578" cy="510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4620A6-7F6F-604A-868F-1E53DEC75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68710"/>
              </p:ext>
            </p:extLst>
          </p:nvPr>
        </p:nvGraphicFramePr>
        <p:xfrm>
          <a:off x="7952063" y="1079999"/>
          <a:ext cx="41708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05EA5E3C-F6DF-3842-95EC-78AEE3F3EC9B}"/>
              </a:ext>
            </a:extLst>
          </p:cNvPr>
          <p:cNvSpPr/>
          <p:nvPr/>
        </p:nvSpPr>
        <p:spPr>
          <a:xfrm>
            <a:off x="8226640" y="2907678"/>
            <a:ext cx="526093" cy="22421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4F9868-2495-EE47-908C-41C96ED7A122}"/>
              </a:ext>
            </a:extLst>
          </p:cNvPr>
          <p:cNvSpPr txBox="1"/>
          <p:nvPr/>
        </p:nvSpPr>
        <p:spPr>
          <a:xfrm>
            <a:off x="5279537" y="143356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Examples of procedures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1B9A9A1-C830-6F6C-F311-A642458C3F6F}"/>
              </a:ext>
            </a:extLst>
          </p:cNvPr>
          <p:cNvGrpSpPr/>
          <p:nvPr/>
        </p:nvGrpSpPr>
        <p:grpSpPr>
          <a:xfrm flipH="1">
            <a:off x="10918633" y="5601187"/>
            <a:ext cx="175037" cy="814134"/>
            <a:chOff x="5035229" y="1192373"/>
            <a:chExt cx="175037" cy="814134"/>
          </a:xfrm>
        </p:grpSpPr>
        <p:sp>
          <p:nvSpPr>
            <p:cNvPr id="9" name="Seta para a Direita 8">
              <a:extLst>
                <a:ext uri="{FF2B5EF4-FFF2-40B4-BE49-F238E27FC236}">
                  <a16:creationId xmlns:a16="http://schemas.microsoft.com/office/drawing/2014/main" id="{3EEFBD44-3750-DD8F-C267-7224A7EB1137}"/>
                </a:ext>
              </a:extLst>
            </p:cNvPr>
            <p:cNvSpPr/>
            <p:nvPr/>
          </p:nvSpPr>
          <p:spPr>
            <a:xfrm flipH="1">
              <a:off x="5035229" y="1596991"/>
              <a:ext cx="175037" cy="40951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eta para a Direita 9">
              <a:extLst>
                <a:ext uri="{FF2B5EF4-FFF2-40B4-BE49-F238E27FC236}">
                  <a16:creationId xmlns:a16="http://schemas.microsoft.com/office/drawing/2014/main" id="{1697164B-4E51-AD3C-7317-1A341ECB4F12}"/>
                </a:ext>
              </a:extLst>
            </p:cNvPr>
            <p:cNvSpPr/>
            <p:nvPr/>
          </p:nvSpPr>
          <p:spPr>
            <a:xfrm flipH="1">
              <a:off x="5035229" y="1389958"/>
              <a:ext cx="175037" cy="40951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eta para a Direita 10">
              <a:extLst>
                <a:ext uri="{FF2B5EF4-FFF2-40B4-BE49-F238E27FC236}">
                  <a16:creationId xmlns:a16="http://schemas.microsoft.com/office/drawing/2014/main" id="{2384F3C7-B31D-9A8B-E2DB-928C6DB768A3}"/>
                </a:ext>
              </a:extLst>
            </p:cNvPr>
            <p:cNvSpPr/>
            <p:nvPr/>
          </p:nvSpPr>
          <p:spPr>
            <a:xfrm flipH="1">
              <a:off x="5035229" y="1192373"/>
              <a:ext cx="175037" cy="40951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9577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DB4D88D-436B-C447-9651-D2AF80D0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5798B9E-1106-D649-9FE3-0E09C7E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What happens in the Red Zone ?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6C1E8DEB-3F04-564B-9209-B42CC7AB1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/>
              <a:t>The resuscitation hub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1169DB9-C88F-CC4A-A4DE-AD8359225A05}"/>
              </a:ext>
            </a:extLst>
          </p:cNvPr>
          <p:cNvGrpSpPr/>
          <p:nvPr/>
        </p:nvGrpSpPr>
        <p:grpSpPr>
          <a:xfrm>
            <a:off x="2780671" y="2769205"/>
            <a:ext cx="1771650" cy="984250"/>
            <a:chOff x="1199598" y="4431771"/>
            <a:chExt cx="1771650" cy="984250"/>
          </a:xfrm>
          <a:solidFill>
            <a:srgbClr val="C00000"/>
          </a:solidFill>
        </p:grpSpPr>
        <p:sp>
          <p:nvSpPr>
            <p:cNvPr id="11" name="Retângulo Arredondado 10">
              <a:extLst>
                <a:ext uri="{FF2B5EF4-FFF2-40B4-BE49-F238E27FC236}">
                  <a16:creationId xmlns:a16="http://schemas.microsoft.com/office/drawing/2014/main" id="{F4A46E61-7CD7-C542-A29F-39C499713DED}"/>
                </a:ext>
              </a:extLst>
            </p:cNvPr>
            <p:cNvSpPr/>
            <p:nvPr/>
          </p:nvSpPr>
          <p:spPr>
            <a:xfrm>
              <a:off x="1199598" y="4431771"/>
              <a:ext cx="1771650" cy="9842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1855651"/>
                <a:satOff val="-76879"/>
                <a:lumOff val="-529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2B6B9BE-E0AA-7649-99B1-3A70B2CF6B22}"/>
                </a:ext>
              </a:extLst>
            </p:cNvPr>
            <p:cNvSpPr txBox="1"/>
            <p:nvPr/>
          </p:nvSpPr>
          <p:spPr>
            <a:xfrm>
              <a:off x="1228426" y="4460599"/>
              <a:ext cx="1713994" cy="9265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900" kern="1200" dirty="0">
                  <a:latin typeface="Roboto" panose="02000000000000000000" pitchFamily="2" charset="0"/>
                </a:rPr>
                <a:t>STEP 2 TRIAGE</a:t>
              </a:r>
            </a:p>
          </p:txBody>
        </p:sp>
      </p:grp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FB8D6AEF-2CF3-164E-8EF7-7EABF7892ABB}"/>
              </a:ext>
            </a:extLst>
          </p:cNvPr>
          <p:cNvSpPr/>
          <p:nvPr/>
        </p:nvSpPr>
        <p:spPr>
          <a:xfrm>
            <a:off x="4976950" y="1515289"/>
            <a:ext cx="3230879" cy="10035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Roboto" panose="02000000000000000000" pitchFamily="2" charset="0"/>
              </a:rPr>
              <a:t>Priority 1</a:t>
            </a:r>
          </a:p>
          <a:p>
            <a:pPr algn="ctr"/>
            <a:r>
              <a:rPr lang="en-GB">
                <a:latin typeface="Roboto" panose="02000000000000000000" pitchFamily="2" charset="0"/>
              </a:rPr>
              <a:t>Needs immediate surgery</a:t>
            </a: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5BCC8988-2A8F-0343-A449-807E2F54BC36}"/>
              </a:ext>
            </a:extLst>
          </p:cNvPr>
          <p:cNvSpPr/>
          <p:nvPr/>
        </p:nvSpPr>
        <p:spPr>
          <a:xfrm>
            <a:off x="4985659" y="2738843"/>
            <a:ext cx="3230879" cy="10035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Roboto" panose="02000000000000000000" pitchFamily="2" charset="0"/>
              </a:rPr>
              <a:t>Priority 2</a:t>
            </a:r>
          </a:p>
          <a:p>
            <a:pPr algn="ctr"/>
            <a:r>
              <a:rPr lang="en-GB">
                <a:solidFill>
                  <a:schemeClr val="tx1"/>
                </a:solidFill>
                <a:latin typeface="Roboto" panose="02000000000000000000" pitchFamily="2" charset="0"/>
              </a:rPr>
              <a:t>Needs surgery but can wait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95723ED4-9BA5-DF43-AB9C-4D317EFD104C}"/>
              </a:ext>
            </a:extLst>
          </p:cNvPr>
          <p:cNvSpPr/>
          <p:nvPr/>
        </p:nvSpPr>
        <p:spPr>
          <a:xfrm>
            <a:off x="4985659" y="3962397"/>
            <a:ext cx="3230879" cy="10035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latin typeface="Roboto"/>
                <a:ea typeface="Roboto"/>
              </a:rPr>
              <a:t>Priority 4</a:t>
            </a:r>
          </a:p>
          <a:p>
            <a:pPr algn="ctr"/>
            <a:r>
              <a:rPr lang="en-GB" dirty="0">
                <a:latin typeface="Roboto"/>
                <a:ea typeface="Roboto"/>
              </a:rPr>
              <a:t>Patient clinical needs are beyond current EU capability</a:t>
            </a:r>
            <a:endParaRPr lang="en-GB" dirty="0">
              <a:latin typeface="Roboto" panose="02000000000000000000" pitchFamily="2" charset="0"/>
              <a:ea typeface="Roboto"/>
            </a:endParaRP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47C2A03E-6AFE-B544-AC15-643BA784D88F}"/>
              </a:ext>
            </a:extLst>
          </p:cNvPr>
          <p:cNvSpPr/>
          <p:nvPr/>
        </p:nvSpPr>
        <p:spPr>
          <a:xfrm>
            <a:off x="370488" y="2738843"/>
            <a:ext cx="1976846" cy="10035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Roboto" panose="02000000000000000000" pitchFamily="2" charset="0"/>
              </a:rPr>
              <a:t>Resuscitated non-walking patient</a:t>
            </a:r>
          </a:p>
        </p:txBody>
      </p:sp>
      <p:sp>
        <p:nvSpPr>
          <p:cNvPr id="5" name="Seta Circular 4">
            <a:extLst>
              <a:ext uri="{FF2B5EF4-FFF2-40B4-BE49-F238E27FC236}">
                <a16:creationId xmlns:a16="http://schemas.microsoft.com/office/drawing/2014/main" id="{1D6C44D3-EFFD-304B-A968-29E2397B2A9F}"/>
              </a:ext>
            </a:extLst>
          </p:cNvPr>
          <p:cNvSpPr/>
          <p:nvPr/>
        </p:nvSpPr>
        <p:spPr>
          <a:xfrm>
            <a:off x="2240197" y="1917997"/>
            <a:ext cx="2717074" cy="264526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626863"/>
              <a:gd name="adj5" fmla="val 12500"/>
            </a:avLst>
          </a:prstGeom>
          <a:solidFill>
            <a:srgbClr val="F3AF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32" name="Pentágono 31">
            <a:extLst>
              <a:ext uri="{FF2B5EF4-FFF2-40B4-BE49-F238E27FC236}">
                <a16:creationId xmlns:a16="http://schemas.microsoft.com/office/drawing/2014/main" id="{77BEAB07-330A-4747-BCBB-735665825B7E}"/>
              </a:ext>
            </a:extLst>
          </p:cNvPr>
          <p:cNvSpPr/>
          <p:nvPr/>
        </p:nvSpPr>
        <p:spPr>
          <a:xfrm>
            <a:off x="8723682" y="1515289"/>
            <a:ext cx="2654069" cy="1003572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Roboto" panose="02000000000000000000" pitchFamily="2" charset="0"/>
              </a:rPr>
              <a:t>Operating Room / ICU</a:t>
            </a:r>
          </a:p>
        </p:txBody>
      </p:sp>
      <p:sp>
        <p:nvSpPr>
          <p:cNvPr id="33" name="Pentágono 32">
            <a:extLst>
              <a:ext uri="{FF2B5EF4-FFF2-40B4-BE49-F238E27FC236}">
                <a16:creationId xmlns:a16="http://schemas.microsoft.com/office/drawing/2014/main" id="{125BFC5E-E1CD-6140-850C-4904C420EEAD}"/>
              </a:ext>
            </a:extLst>
          </p:cNvPr>
          <p:cNvSpPr/>
          <p:nvPr/>
        </p:nvSpPr>
        <p:spPr>
          <a:xfrm>
            <a:off x="8723682" y="2734118"/>
            <a:ext cx="2654069" cy="100357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Roboto" panose="02000000000000000000" pitchFamily="2" charset="0"/>
              </a:rPr>
              <a:t>Wards</a:t>
            </a:r>
          </a:p>
        </p:txBody>
      </p:sp>
      <p:sp>
        <p:nvSpPr>
          <p:cNvPr id="34" name="Pentágono 33">
            <a:extLst>
              <a:ext uri="{FF2B5EF4-FFF2-40B4-BE49-F238E27FC236}">
                <a16:creationId xmlns:a16="http://schemas.microsoft.com/office/drawing/2014/main" id="{9B9605D8-E3C1-C240-AA21-32E8DBF09616}"/>
              </a:ext>
            </a:extLst>
          </p:cNvPr>
          <p:cNvSpPr/>
          <p:nvPr/>
        </p:nvSpPr>
        <p:spPr>
          <a:xfrm>
            <a:off x="8723682" y="3962397"/>
            <a:ext cx="2654069" cy="1003572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Roboto" panose="02000000000000000000" pitchFamily="2" charset="0"/>
              </a:rPr>
              <a:t>Wards</a:t>
            </a:r>
          </a:p>
        </p:txBody>
      </p:sp>
      <p:cxnSp>
        <p:nvCxnSpPr>
          <p:cNvPr id="36" name="Conexão Reta Unidirecional 35">
            <a:extLst>
              <a:ext uri="{FF2B5EF4-FFF2-40B4-BE49-F238E27FC236}">
                <a16:creationId xmlns:a16="http://schemas.microsoft.com/office/drawing/2014/main" id="{F88D0114-1948-7445-AD71-FDD8B55B2F4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8207829" y="2017075"/>
            <a:ext cx="51585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8603229C-2A12-F941-9105-C91E20191849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8216538" y="3235904"/>
            <a:ext cx="507144" cy="472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9344450D-43A2-CC40-AB4E-DB046DDE46C2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216538" y="4464183"/>
            <a:ext cx="50714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5F61B94-06B4-3E4C-BAB2-1FBAB801EE39}"/>
              </a:ext>
            </a:extLst>
          </p:cNvPr>
          <p:cNvSpPr txBox="1"/>
          <p:nvPr/>
        </p:nvSpPr>
        <p:spPr>
          <a:xfrm>
            <a:off x="677198" y="4558307"/>
            <a:ext cx="373807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>
              <a:buNone/>
            </a:pPr>
            <a:r>
              <a:rPr lang="fa-IR" sz="2000" b="1" dirty="0">
                <a:cs typeface="Nazanin" panose="00000400000000000000" pitchFamily="2" charset="-78"/>
              </a:rPr>
              <a:t>«به هر قیمتی از نگه‌داشتن بیماران در بخش اورژانس </a:t>
            </a:r>
            <a:r>
              <a:rPr lang="en-US" sz="2000" b="1" dirty="0">
                <a:cs typeface="Nazanin" panose="00000400000000000000" pitchFamily="2" charset="-78"/>
              </a:rPr>
              <a:t>EU</a:t>
            </a:r>
            <a:r>
              <a:rPr lang="fa-IR" sz="2000" b="1" dirty="0">
                <a:cs typeface="Nazanin" panose="00000400000000000000" pitchFamily="2" charset="-78"/>
              </a:rPr>
              <a:t> خودداری شود.</a:t>
            </a:r>
          </a:p>
          <a:p>
            <a:pPr algn="r" rtl="1">
              <a:buNone/>
            </a:pPr>
            <a:r>
              <a:rPr lang="fa-IR" sz="2000" b="1" dirty="0">
                <a:cs typeface="Nazanin" panose="00000400000000000000" pitchFamily="2" charset="-78"/>
              </a:rPr>
              <a:t> هرچه بیماران سریع‌تر منتقل شوند، امکان پذیرش و درمان بیماران بیشتری فراهم خواهد شد.»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293E1F1-928C-F368-DADA-1A77D78DB2A8}"/>
              </a:ext>
            </a:extLst>
          </p:cNvPr>
          <p:cNvGrpSpPr/>
          <p:nvPr/>
        </p:nvGrpSpPr>
        <p:grpSpPr>
          <a:xfrm>
            <a:off x="4985659" y="5275123"/>
            <a:ext cx="6430774" cy="1248668"/>
            <a:chOff x="4985659" y="5275123"/>
            <a:chExt cx="6430774" cy="1248668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C9E5AEB9-9E50-354E-B1A7-4D606AC955C1}"/>
                </a:ext>
              </a:extLst>
            </p:cNvPr>
            <p:cNvGrpSpPr/>
            <p:nvPr/>
          </p:nvGrpSpPr>
          <p:grpSpPr>
            <a:xfrm>
              <a:off x="4985659" y="5520219"/>
              <a:ext cx="6392092" cy="1003572"/>
              <a:chOff x="4985659" y="5520219"/>
              <a:chExt cx="6392092" cy="1003572"/>
            </a:xfrm>
          </p:grpSpPr>
          <p:sp>
            <p:nvSpPr>
              <p:cNvPr id="20" name="Retângulo Arredondado 19">
                <a:extLst>
                  <a:ext uri="{FF2B5EF4-FFF2-40B4-BE49-F238E27FC236}">
                    <a16:creationId xmlns:a16="http://schemas.microsoft.com/office/drawing/2014/main" id="{CF278B30-F256-1A40-9DB9-113DF750570A}"/>
                  </a:ext>
                </a:extLst>
              </p:cNvPr>
              <p:cNvSpPr/>
              <p:nvPr/>
            </p:nvSpPr>
            <p:spPr>
              <a:xfrm>
                <a:off x="4985659" y="5520219"/>
                <a:ext cx="3230879" cy="1003572"/>
              </a:xfrm>
              <a:prstGeom prst="roundRect">
                <a:avLst/>
              </a:prstGeom>
              <a:solidFill>
                <a:srgbClr val="279E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Roboto" panose="02000000000000000000" pitchFamily="2" charset="0"/>
                  </a:rPr>
                  <a:t>Priority 3</a:t>
                </a:r>
              </a:p>
              <a:p>
                <a:pPr algn="ctr"/>
                <a:r>
                  <a:rPr lang="en-GB" dirty="0">
                    <a:latin typeface="Roboto" panose="02000000000000000000" pitchFamily="2" charset="0"/>
                  </a:rPr>
                  <a:t>Walking patients</a:t>
                </a:r>
              </a:p>
            </p:txBody>
          </p:sp>
          <p:sp>
            <p:nvSpPr>
              <p:cNvPr id="21" name="Pentágono 20">
                <a:extLst>
                  <a:ext uri="{FF2B5EF4-FFF2-40B4-BE49-F238E27FC236}">
                    <a16:creationId xmlns:a16="http://schemas.microsoft.com/office/drawing/2014/main" id="{F40A6D13-514E-1342-A84C-D2DFD331DBAB}"/>
                  </a:ext>
                </a:extLst>
              </p:cNvPr>
              <p:cNvSpPr/>
              <p:nvPr/>
            </p:nvSpPr>
            <p:spPr>
              <a:xfrm>
                <a:off x="8723682" y="5520219"/>
                <a:ext cx="2654069" cy="1003572"/>
              </a:xfrm>
              <a:prstGeom prst="homePlate">
                <a:avLst/>
              </a:prstGeom>
              <a:solidFill>
                <a:srgbClr val="279E1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latin typeface="Roboto" panose="02000000000000000000" pitchFamily="2" charset="0"/>
                  </a:rPr>
                  <a:t>Discharge</a:t>
                </a:r>
              </a:p>
            </p:txBody>
          </p:sp>
          <p:cxnSp>
            <p:nvCxnSpPr>
              <p:cNvPr id="22" name="Conexão Reta Unidirecional 21">
                <a:extLst>
                  <a:ext uri="{FF2B5EF4-FFF2-40B4-BE49-F238E27FC236}">
                    <a16:creationId xmlns:a16="http://schemas.microsoft.com/office/drawing/2014/main" id="{EEFD5D5C-61B9-624C-A783-A61A092435C9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8216538" y="6022005"/>
                <a:ext cx="507144" cy="0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exão Reta Unidirecional 8">
              <a:extLst>
                <a:ext uri="{FF2B5EF4-FFF2-40B4-BE49-F238E27FC236}">
                  <a16:creationId xmlns:a16="http://schemas.microsoft.com/office/drawing/2014/main" id="{88583360-B664-D7D1-EB76-F1E9EF84E271}"/>
                </a:ext>
              </a:extLst>
            </p:cNvPr>
            <p:cNvCxnSpPr>
              <a:cxnSpLocks/>
            </p:cNvCxnSpPr>
            <p:nvPr/>
          </p:nvCxnSpPr>
          <p:spPr>
            <a:xfrm>
              <a:off x="4985659" y="5275123"/>
              <a:ext cx="6430774" cy="0"/>
            </a:xfrm>
            <a:prstGeom prst="straightConnector1">
              <a:avLst/>
            </a:prstGeom>
            <a:ln w="57150">
              <a:solidFill>
                <a:srgbClr val="26781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83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5" grpId="0" animBg="1"/>
      <p:bldP spid="32" grpId="0" animBg="1"/>
      <p:bldP spid="33" grpId="0" animBg="1"/>
      <p:bldP spid="34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798B9E-1106-D649-9FE3-0E09C7E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What happens in the Red Zone ?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6C1E8DEB-3F04-564B-9209-B42CC7AB1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108" y="1099176"/>
            <a:ext cx="8160000" cy="288925"/>
          </a:xfrm>
        </p:spPr>
        <p:txBody>
          <a:bodyPr>
            <a:normAutofit fontScale="92500" lnSpcReduction="10000"/>
          </a:bodyPr>
          <a:lstStyle/>
          <a:p>
            <a:pPr marL="457200" indent="-2286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Key points about managing patients in the red zone</a:t>
            </a:r>
            <a:endParaRPr lang="pt-PT" sz="1400" b="1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A7BC7EB4-EF23-6149-B704-3073EF775A4B}"/>
              </a:ext>
            </a:extLst>
          </p:cNvPr>
          <p:cNvSpPr/>
          <p:nvPr/>
        </p:nvSpPr>
        <p:spPr>
          <a:xfrm>
            <a:off x="479999" y="1583470"/>
            <a:ext cx="10659698" cy="4801797"/>
          </a:xfrm>
          <a:prstGeom prst="roundRect">
            <a:avLst>
              <a:gd name="adj" fmla="val 2737"/>
            </a:avLst>
          </a:prstGeom>
          <a:solidFill>
            <a:schemeClr val="bg1">
              <a:lumMod val="9500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احیای اولیه و تثبیت بیمار، اولویت اصلی است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endParaRPr lang="en-US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تمام تصمیمات بر پایه معاینه بالینی و قضاوت بالینی اتخاذ می‌شود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endParaRPr lang="en-US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مداخلات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 </a:t>
            </a:r>
            <a:r>
              <a:rPr lang="en-US" sz="19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CatHaem</a:t>
            </a: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، راه هوایی، تنفس و گردش خون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 (</a:t>
            </a:r>
            <a:r>
              <a:rPr lang="en-US" sz="19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cABC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) </a:t>
            </a: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بر اساس ارزیابی‌های بالینی انجام می‌گیرند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endParaRPr lang="fa-IR" sz="19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(Catastrophic – Airway – Tension Pneumothorax – Hemorrhage – Exposure – Analgesia – Monitoring)</a:t>
            </a:r>
            <a:endParaRPr lang="en-US" sz="16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تمام بیماران باید پروفیلاکسی کزاز دریافت کنند </a:t>
            </a:r>
            <a:r>
              <a:rPr lang="en-US" sz="19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)</a:t>
            </a: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اگرچه اقدام فوریت‌دار و نجات‌بخش فوری نیست، اما انجام آن در اورژانس موجب پوشش همه بیماران نیازمند می‌شود</a:t>
            </a:r>
            <a:r>
              <a:rPr lang="fa-IR" sz="19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).</a:t>
            </a:r>
            <a:endParaRPr lang="en-US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درد بیماران باید ارزیابی و در صورت نیاز، مسکن تجویز شود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endParaRPr lang="en-US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هرگونه تست تشخیصی که نیازمند صرف زمان زیاد کارکنان، تکنسین‌های تخصصی پیشرفته یا احتمال ایجاد تأخیر در گزارش‌دهی باشد، باید تا ورود حادثه به فاز ۲ (کاهش شدت / پایان وضعیت اضطراری) به تعویق بیفتد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endParaRPr lang="en-US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در منطقه قرمز، از انجام هرگونه اقدام غیرحیاتی یا غیرضروری برای نجات جان یا عضو (مانند شست‌وشوی زخم) پرهیز شود، مگر آنکه منابع به اندازه کافی در دسترس باشد</a:t>
            </a:r>
            <a:r>
              <a:rPr lang="en-US" sz="19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endParaRPr lang="en-US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01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"/>
          <p:cNvSpPr txBox="1">
            <a:spLocks noGrp="1"/>
          </p:cNvSpPr>
          <p:nvPr>
            <p:ph type="sldNum" idx="12"/>
          </p:nvPr>
        </p:nvSpPr>
        <p:spPr>
          <a:xfrm>
            <a:off x="11416433" y="6580588"/>
            <a:ext cx="28993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606" name="Google Shape;606;p26"/>
          <p:cNvSpPr/>
          <p:nvPr/>
        </p:nvSpPr>
        <p:spPr>
          <a:xfrm>
            <a:off x="451450" y="4008731"/>
            <a:ext cx="2450592" cy="47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MCM Kit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9" name="Google Shape;609;p26"/>
          <p:cNvSpPr/>
          <p:nvPr/>
        </p:nvSpPr>
        <p:spPr>
          <a:xfrm>
            <a:off x="3117150" y="4027464"/>
            <a:ext cx="2450592" cy="458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Triage Kit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2" name="Google Shape;612;p26"/>
          <p:cNvSpPr/>
          <p:nvPr/>
        </p:nvSpPr>
        <p:spPr>
          <a:xfrm>
            <a:off x="6571988" y="4027464"/>
            <a:ext cx="2450592" cy="45848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Red Zone Kits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5" name="Google Shape;615;p26"/>
          <p:cNvSpPr/>
          <p:nvPr/>
        </p:nvSpPr>
        <p:spPr>
          <a:xfrm>
            <a:off x="9237686" y="4015455"/>
            <a:ext cx="2421916" cy="453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Green Zone Kit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:a16="http://schemas.microsoft.com/office/drawing/2014/main" id="{D245A325-B333-0A45-98EC-23C62759FB1B}"/>
              </a:ext>
            </a:extLst>
          </p:cNvPr>
          <p:cNvSpPr txBox="1">
            <a:spLocks/>
          </p:cNvSpPr>
          <p:nvPr/>
        </p:nvSpPr>
        <p:spPr>
          <a:xfrm>
            <a:off x="480485" y="1188003"/>
            <a:ext cx="8160000" cy="2889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latin typeface="Roboto" panose="02000000000000000000" pitchFamily="2" charset="0"/>
                <a:ea typeface="Roboto" panose="02000000000000000000" pitchFamily="2" charset="0"/>
              </a:rPr>
              <a:t>Kits need to be prepared in advance and stored close to the EU</a:t>
            </a:r>
            <a:endParaRPr lang="en-GB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ítulo 7">
            <a:extLst>
              <a:ext uri="{FF2B5EF4-FFF2-40B4-BE49-F238E27FC236}">
                <a16:creationId xmlns:a16="http://schemas.microsoft.com/office/drawing/2014/main" id="{768D2B88-F8F3-5D4B-BFBB-4A6B29BD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Extra supplies – and why do we need them</a:t>
            </a:r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8140C2AE-8117-4345-8C41-26F554FB056D}"/>
              </a:ext>
            </a:extLst>
          </p:cNvPr>
          <p:cNvCxnSpPr/>
          <p:nvPr/>
        </p:nvCxnSpPr>
        <p:spPr>
          <a:xfrm>
            <a:off x="5983266" y="1667952"/>
            <a:ext cx="0" cy="49877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615;p26">
            <a:extLst>
              <a:ext uri="{FF2B5EF4-FFF2-40B4-BE49-F238E27FC236}">
                <a16:creationId xmlns:a16="http://schemas.microsoft.com/office/drawing/2014/main" id="{8AEC25E6-E090-F940-B244-9984FA074691}"/>
              </a:ext>
            </a:extLst>
          </p:cNvPr>
          <p:cNvSpPr/>
          <p:nvPr/>
        </p:nvSpPr>
        <p:spPr>
          <a:xfrm>
            <a:off x="8007680" y="6096751"/>
            <a:ext cx="2421916" cy="4531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66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CLINICAL KITS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Google Shape;615;p26">
            <a:extLst>
              <a:ext uri="{FF2B5EF4-FFF2-40B4-BE49-F238E27FC236}">
                <a16:creationId xmlns:a16="http://schemas.microsoft.com/office/drawing/2014/main" id="{5422F5F3-1FDA-F042-8AE2-3EBE4CF6DE53}"/>
              </a:ext>
            </a:extLst>
          </p:cNvPr>
          <p:cNvSpPr/>
          <p:nvPr/>
        </p:nvSpPr>
        <p:spPr>
          <a:xfrm>
            <a:off x="1762404" y="6094315"/>
            <a:ext cx="2421916" cy="453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ADMIN KITS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08366A-8B4B-E445-AFE2-7878819845C2}"/>
              </a:ext>
            </a:extLst>
          </p:cNvPr>
          <p:cNvSpPr txBox="1"/>
          <p:nvPr/>
        </p:nvSpPr>
        <p:spPr>
          <a:xfrm>
            <a:off x="6571988" y="4672803"/>
            <a:ext cx="235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Equipment and supplies for life saving interventions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B74D29C-D082-EC49-80BF-EB0D4AE030AC}"/>
              </a:ext>
            </a:extLst>
          </p:cNvPr>
          <p:cNvSpPr txBox="1"/>
          <p:nvPr/>
        </p:nvSpPr>
        <p:spPr>
          <a:xfrm>
            <a:off x="9198315" y="4672803"/>
            <a:ext cx="235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Equipment and supplies to treat minor injuries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C340AD1-9852-5349-AB6B-CB0B767B3971}"/>
              </a:ext>
            </a:extLst>
          </p:cNvPr>
          <p:cNvSpPr txBox="1"/>
          <p:nvPr/>
        </p:nvSpPr>
        <p:spPr>
          <a:xfrm>
            <a:off x="409488" y="4672803"/>
            <a:ext cx="235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Equipment and supplies to support plan activation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C1927EC-F1F5-E345-A398-9921B5D99787}"/>
              </a:ext>
            </a:extLst>
          </p:cNvPr>
          <p:cNvSpPr txBox="1"/>
          <p:nvPr/>
        </p:nvSpPr>
        <p:spPr>
          <a:xfrm>
            <a:off x="3035815" y="4672803"/>
            <a:ext cx="2358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Equipment and supplies to support triage and patient ID</a:t>
            </a:r>
          </a:p>
        </p:txBody>
      </p:sp>
      <p:pic>
        <p:nvPicPr>
          <p:cNvPr id="28" name="Imagem 27" descr="Uma imagem com texto&#10;&#10;Descrição gerada automaticamente">
            <a:extLst>
              <a:ext uri="{FF2B5EF4-FFF2-40B4-BE49-F238E27FC236}">
                <a16:creationId xmlns:a16="http://schemas.microsoft.com/office/drawing/2014/main" id="{5F7AD9B5-532B-0B43-9704-CE189BE2E3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4078FF"/>
              </a:clrFrom>
              <a:clrTo>
                <a:srgbClr val="4078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26" y="1584932"/>
            <a:ext cx="1241814" cy="2400398"/>
          </a:xfrm>
          <a:prstGeom prst="rect">
            <a:avLst/>
          </a:prstGeom>
        </p:spPr>
      </p:pic>
      <p:pic>
        <p:nvPicPr>
          <p:cNvPr id="29" name="Imagem 28" descr="Uma imagem com contentor, caixote&#10;&#10;Descrição gerada automaticamente">
            <a:extLst>
              <a:ext uri="{FF2B5EF4-FFF2-40B4-BE49-F238E27FC236}">
                <a16:creationId xmlns:a16="http://schemas.microsoft.com/office/drawing/2014/main" id="{C30E763A-8F21-1B42-A375-F1BDC4B216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078FF"/>
              </a:clrFrom>
              <a:clrTo>
                <a:srgbClr val="4078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55" y="2018918"/>
            <a:ext cx="1597087" cy="1931230"/>
          </a:xfrm>
          <a:prstGeom prst="rect">
            <a:avLst/>
          </a:prstGeom>
        </p:spPr>
      </p:pic>
      <p:pic>
        <p:nvPicPr>
          <p:cNvPr id="30" name="Imagem 29" descr="Uma imagem com exterior, transporte&#10;&#10;Descrição gerada automaticamente">
            <a:extLst>
              <a:ext uri="{FF2B5EF4-FFF2-40B4-BE49-F238E27FC236}">
                <a16:creationId xmlns:a16="http://schemas.microsoft.com/office/drawing/2014/main" id="{31923A08-4C19-6445-95A2-42D1845C12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4078FF"/>
              </a:clrFrom>
              <a:clrTo>
                <a:srgbClr val="4078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63" y="958851"/>
            <a:ext cx="1684211" cy="2991297"/>
          </a:xfrm>
          <a:prstGeom prst="rect">
            <a:avLst/>
          </a:prstGeom>
        </p:spPr>
      </p:pic>
      <p:pic>
        <p:nvPicPr>
          <p:cNvPr id="31" name="Imagem 30" descr="Uma imagem com texto, céu, carrinho de mão&#10;&#10;Descrição gerada automaticamente">
            <a:extLst>
              <a:ext uri="{FF2B5EF4-FFF2-40B4-BE49-F238E27FC236}">
                <a16:creationId xmlns:a16="http://schemas.microsoft.com/office/drawing/2014/main" id="{9717FF0A-2F50-A649-9F75-8ACC4AE9ED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4078FF"/>
              </a:clrFrom>
              <a:clrTo>
                <a:srgbClr val="407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17" y="994033"/>
            <a:ext cx="1497782" cy="2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Red Zone Kits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A0C2D8A-2491-384D-8FAD-92DA4D14A4C9}"/>
              </a:ext>
            </a:extLst>
          </p:cNvPr>
          <p:cNvSpPr txBox="1"/>
          <p:nvPr/>
        </p:nvSpPr>
        <p:spPr>
          <a:xfrm>
            <a:off x="6263138" y="55778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Roboto" panose="02000000000000000000" pitchFamily="2" charset="0"/>
              </a:rPr>
              <a:t>Have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5ED8A07-9F25-8047-8673-EC4B9D1F23DE}"/>
              </a:ext>
            </a:extLst>
          </p:cNvPr>
          <p:cNvSpPr txBox="1"/>
          <p:nvPr/>
        </p:nvSpPr>
        <p:spPr>
          <a:xfrm>
            <a:off x="9011622" y="55568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Roboto" panose="02000000000000000000" pitchFamily="2" charset="0"/>
              </a:rPr>
              <a:t>Have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7640078-A24C-8143-B4C6-BBDF69A0D3C7}"/>
              </a:ext>
            </a:extLst>
          </p:cNvPr>
          <p:cNvSpPr txBox="1"/>
          <p:nvPr/>
        </p:nvSpPr>
        <p:spPr>
          <a:xfrm>
            <a:off x="7656292" y="557782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Roboto" panose="02000000000000000000" pitchFamily="2" charset="0"/>
              </a:rPr>
              <a:t>Wish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1AA3A5-A17D-0A4C-9831-5458B6391C8D}"/>
              </a:ext>
            </a:extLst>
          </p:cNvPr>
          <p:cNvSpPr txBox="1"/>
          <p:nvPr/>
        </p:nvSpPr>
        <p:spPr>
          <a:xfrm>
            <a:off x="10344078" y="55301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Roboto" panose="02000000000000000000" pitchFamily="2" charset="0"/>
              </a:rPr>
              <a:t>Wish</a:t>
            </a:r>
          </a:p>
        </p:txBody>
      </p:sp>
      <p:pic>
        <p:nvPicPr>
          <p:cNvPr id="8" name="Gráfico 7" descr="Despertador">
            <a:extLst>
              <a:ext uri="{FF2B5EF4-FFF2-40B4-BE49-F238E27FC236}">
                <a16:creationId xmlns:a16="http://schemas.microsoft.com/office/drawing/2014/main" id="{87C21A7D-17F7-4843-8543-40C1A73E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5489" y="601457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C30A1F-AE7B-1541-8893-7F0F5496AFE5}"/>
              </a:ext>
            </a:extLst>
          </p:cNvPr>
          <p:cNvSpPr txBox="1"/>
          <p:nvPr/>
        </p:nvSpPr>
        <p:spPr>
          <a:xfrm>
            <a:off x="6781738" y="704714"/>
            <a:ext cx="174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Roboto" panose="02000000000000000000" pitchFamily="2" charset="0"/>
              </a:rPr>
              <a:t>10 min</a:t>
            </a:r>
          </a:p>
        </p:txBody>
      </p:sp>
      <p:pic>
        <p:nvPicPr>
          <p:cNvPr id="3" name="Imagem 2" descr="Uma imagem com texto, símbolo, ClipArt&#10;&#10;Descrição gerada automaticamente">
            <a:extLst>
              <a:ext uri="{FF2B5EF4-FFF2-40B4-BE49-F238E27FC236}">
                <a16:creationId xmlns:a16="http://schemas.microsoft.com/office/drawing/2014/main" id="{EFE48125-DAC6-E048-B94A-0741A59E5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8" y="1269000"/>
            <a:ext cx="4320000" cy="4320000"/>
          </a:xfrm>
          <a:prstGeom prst="rect">
            <a:avLst/>
          </a:prstGeom>
        </p:spPr>
      </p:pic>
      <p:graphicFrame>
        <p:nvGraphicFramePr>
          <p:cNvPr id="1028" name="CaixaDeTexto 6">
            <a:extLst>
              <a:ext uri="{FF2B5EF4-FFF2-40B4-BE49-F238E27FC236}">
                <a16:creationId xmlns:a16="http://schemas.microsoft.com/office/drawing/2014/main" id="{B5E34082-69ED-447A-1AC8-F5695D04D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76608"/>
              </p:ext>
            </p:extLst>
          </p:nvPr>
        </p:nvGraphicFramePr>
        <p:xfrm>
          <a:off x="5845489" y="1756425"/>
          <a:ext cx="5891213" cy="388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E57A94A-0BC3-B5E1-B5EE-301D003CDEF5}"/>
              </a:ext>
            </a:extLst>
          </p:cNvPr>
          <p:cNvSpPr txBox="1"/>
          <p:nvPr/>
        </p:nvSpPr>
        <p:spPr>
          <a:xfrm>
            <a:off x="8009147" y="5998596"/>
            <a:ext cx="21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TAKE A PICTURE !</a:t>
            </a:r>
          </a:p>
        </p:txBody>
      </p:sp>
      <p:pic>
        <p:nvPicPr>
          <p:cNvPr id="10" name="Picture 2" descr="How to Take Burst Photos on iPhone 11 and iPhone 11 Pro - MacRumors">
            <a:extLst>
              <a:ext uri="{FF2B5EF4-FFF2-40B4-BE49-F238E27FC236}">
                <a16:creationId xmlns:a16="http://schemas.microsoft.com/office/drawing/2014/main" id="{B69206F8-7212-A471-C13B-3A0748FA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979">
            <a:off x="10393241" y="5601792"/>
            <a:ext cx="1162938" cy="11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2F1C6E-26C0-A14A-B089-4EBD57A8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93840E3-E3F3-8944-B35A-0AEAAF87023D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/>
              <a:t>Red Zone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Checking the Agenda</a:t>
            </a: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1C4CCEF2-93D4-384F-A571-E964D3237477}"/>
              </a:ext>
            </a:extLst>
          </p:cNvPr>
          <p:cNvSpPr txBox="1">
            <a:spLocks/>
          </p:cNvSpPr>
          <p:nvPr/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Roboto" panose="02000000000000000000" pitchFamily="2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1C9CCE8-CE46-2543-BCEF-350ACD4B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9" y="3389930"/>
            <a:ext cx="8414257" cy="18970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B84569-B44D-AD42-986A-23406A83B798}"/>
              </a:ext>
            </a:extLst>
          </p:cNvPr>
          <p:cNvSpPr txBox="1"/>
          <p:nvPr/>
        </p:nvSpPr>
        <p:spPr>
          <a:xfrm>
            <a:off x="150734" y="1668394"/>
            <a:ext cx="3661849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Why is it important?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Where should it be located?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Who should work there?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How to work in the Red Zone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17F669-11D8-F348-8671-AC3A4FEEA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13" name="Retângulo de Cantos Cortados No Mesmo Lado 12">
            <a:extLst>
              <a:ext uri="{FF2B5EF4-FFF2-40B4-BE49-F238E27FC236}">
                <a16:creationId xmlns:a16="http://schemas.microsoft.com/office/drawing/2014/main" id="{CB90E8A7-9536-CD42-A61F-348175AD4AD6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6DE1A1-8D18-7D45-9944-D1D4B6A40448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CaixaDeTexto 23">
            <a:extLst>
              <a:ext uri="{FF2B5EF4-FFF2-40B4-BE49-F238E27FC236}">
                <a16:creationId xmlns:a16="http://schemas.microsoft.com/office/drawing/2014/main" id="{1CB5BB17-FD19-07BC-8BCB-D5A341F60006}"/>
              </a:ext>
            </a:extLst>
          </p:cNvPr>
          <p:cNvSpPr txBox="1"/>
          <p:nvPr/>
        </p:nvSpPr>
        <p:spPr>
          <a:xfrm>
            <a:off x="3333394" y="1572214"/>
            <a:ext cx="4135661" cy="1900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چرا منطقه قرمز مهم است؟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منطقه قرمز باید کجا قرار بگیرد؟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چه پرسنلی باید در منطقه قرمز کار کنند؟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نحوه کار در منطقه قرمز چگونه است؟</a:t>
            </a:r>
          </a:p>
        </p:txBody>
      </p:sp>
    </p:spTree>
    <p:extLst>
      <p:ext uri="{BB962C8B-B14F-4D97-AF65-F5344CB8AC3E}">
        <p14:creationId xmlns:p14="http://schemas.microsoft.com/office/powerpoint/2010/main" val="172672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Red Zone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EDE1EF-9DF0-AA4A-97CB-15C428A02E72}"/>
              </a:ext>
            </a:extLst>
          </p:cNvPr>
          <p:cNvSpPr/>
          <p:nvPr/>
        </p:nvSpPr>
        <p:spPr>
          <a:xfrm>
            <a:off x="342296" y="2362265"/>
            <a:ext cx="36663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5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Group Exercise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F8C0D9-3E13-8449-A168-F5A920C2A4E7}"/>
              </a:ext>
            </a:extLst>
          </p:cNvPr>
          <p:cNvSpPr txBox="1"/>
          <p:nvPr/>
        </p:nvSpPr>
        <p:spPr>
          <a:xfrm>
            <a:off x="5815151" y="1761236"/>
            <a:ext cx="5891213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فرض کنید در بیمارستان خودتان مشغول کار هستید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b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</a:br>
            <a:r>
              <a:rPr lang="ar-SA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بیمارانی را که در ابتدا در گروه قرمز تریاژ شده‌اند، دوباره ارزیابی و بررسی کنید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b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</a:br>
            <a:r>
              <a:rPr lang="ar-SA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نیازها و اولویت‌های آنان را در برگه پاسخ مشخص کنید (مواردی را که به آن‌ها دسترسی ندارید حذف کنید)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b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</a:br>
            <a:r>
              <a:rPr lang="ar-SA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در نهایت یک رده تریاژ نهایی برای هر بیمار تعیین کنید (قرمز، زرد، آبی)</a:t>
            </a: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Nazanin" panose="00000400000000000000" pitchFamily="2" charset="-78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8CDE2ED-8CB3-004A-83BA-EAAFC6835277}"/>
              </a:ext>
            </a:extLst>
          </p:cNvPr>
          <p:cNvSpPr/>
          <p:nvPr/>
        </p:nvSpPr>
        <p:spPr>
          <a:xfrm>
            <a:off x="4485988" y="1808267"/>
            <a:ext cx="11844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80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383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Red Zone – Scenario 1</a:t>
            </a:r>
          </a:p>
        </p:txBody>
      </p:sp>
      <p:sp>
        <p:nvSpPr>
          <p:cNvPr id="10" name="Google Shape;499;p13">
            <a:extLst>
              <a:ext uri="{FF2B5EF4-FFF2-40B4-BE49-F238E27FC236}">
                <a16:creationId xmlns:a16="http://schemas.microsoft.com/office/drawing/2014/main" id="{0A126BE9-7367-014A-9F82-D29E1D9CE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1927" y="1700012"/>
            <a:ext cx="8852858" cy="416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algn="r" rtl="1"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fa-IR" sz="3600" dirty="0">
                <a:cs typeface="Nazanin" panose="00000400000000000000" pitchFamily="2" charset="-78"/>
              </a:rPr>
              <a:t>«سه فرد مسلح که سلاح </a:t>
            </a:r>
            <a:r>
              <a:rPr lang="en-US" sz="3600" dirty="0">
                <a:cs typeface="Nazanin" panose="00000400000000000000" pitchFamily="2" charset="-78"/>
              </a:rPr>
              <a:t> AK-47 </a:t>
            </a:r>
            <a:r>
              <a:rPr lang="fa-IR" sz="3600" dirty="0">
                <a:cs typeface="Nazanin" panose="00000400000000000000" pitchFamily="2" charset="-78"/>
              </a:rPr>
              <a:t>در اختیار دارند وارد لابی یک هتل می‌شوند و به‌صورت بی‌هدف به سوی افراد شلیک می‌کنند.</a:t>
            </a:r>
            <a:br>
              <a:rPr lang="fa-IR" sz="3600" dirty="0">
                <a:cs typeface="Nazanin" panose="00000400000000000000" pitchFamily="2" charset="-78"/>
              </a:rPr>
            </a:br>
            <a:r>
              <a:rPr lang="fa-IR" sz="3600" dirty="0">
                <a:cs typeface="Nazanin" panose="00000400000000000000" pitchFamily="2" charset="-78"/>
              </a:rPr>
              <a:t>میهمانان و کارکنان هتل پا به فرار می‌گذارند.</a:t>
            </a:r>
            <a:br>
              <a:rPr lang="fa-IR" sz="3600" dirty="0">
                <a:cs typeface="Nazanin" panose="00000400000000000000" pitchFamily="2" charset="-78"/>
              </a:rPr>
            </a:br>
            <a:r>
              <a:rPr lang="fa-IR" sz="3600" dirty="0">
                <a:cs typeface="Nazanin" panose="00000400000000000000" pitchFamily="2" charset="-78"/>
              </a:rPr>
              <a:t>درگیری مسلحانه طی ۱۵ دقیقه پایان می‌یابد، زمانی که نیروهای امنیتی با استفاده از گاز اشک‌آور و یک نارنجک مهاجمان را از پا درمی‌آورند.</a:t>
            </a:r>
            <a:br>
              <a:rPr lang="fa-IR" sz="3600" dirty="0">
                <a:cs typeface="Nazanin" panose="00000400000000000000" pitchFamily="2" charset="-78"/>
              </a:rPr>
            </a:br>
            <a:r>
              <a:rPr lang="fa-IR" sz="3600" dirty="0">
                <a:cs typeface="Nazanin" panose="00000400000000000000" pitchFamily="2" charset="-78"/>
              </a:rPr>
              <a:t>در مجموع، احتمال ۱۷ تا ۲۰ مصدوم وجود دارد.</a:t>
            </a:r>
            <a:br>
              <a:rPr lang="fa-IR" sz="3600" dirty="0">
                <a:cs typeface="Nazanin" panose="00000400000000000000" pitchFamily="2" charset="-78"/>
              </a:rPr>
            </a:br>
            <a:r>
              <a:rPr lang="fa-IR" sz="3600" dirty="0">
                <a:cs typeface="Nazanin" panose="00000400000000000000" pitchFamily="2" charset="-78"/>
              </a:rPr>
              <a:t>در مرحله اولیه، ۶ مصدوم به محل منتقل شده‌اند.»</a:t>
            </a:r>
            <a:endParaRPr lang="en-US" sz="3600" dirty="0">
              <a:solidFill>
                <a:srgbClr val="C00000"/>
              </a:solidFill>
              <a:latin typeface="Roboto"/>
              <a:ea typeface="Roboto"/>
              <a:cs typeface="Nazanin" panose="00000400000000000000" pitchFamily="2" charset="-78"/>
            </a:endParaRPr>
          </a:p>
        </p:txBody>
      </p:sp>
      <p:pic>
        <p:nvPicPr>
          <p:cNvPr id="13" name="Gráfico 12" descr="Despertador">
            <a:extLst>
              <a:ext uri="{FF2B5EF4-FFF2-40B4-BE49-F238E27FC236}">
                <a16:creationId xmlns:a16="http://schemas.microsoft.com/office/drawing/2014/main" id="{0C046F05-16DA-3E45-8EB3-2096D220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876" y="368946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A9EF61-7A38-F04B-BAC9-9A000C790CB2}"/>
              </a:ext>
            </a:extLst>
          </p:cNvPr>
          <p:cNvSpPr txBox="1"/>
          <p:nvPr/>
        </p:nvSpPr>
        <p:spPr>
          <a:xfrm>
            <a:off x="9158125" y="472203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Roboto" panose="02000000000000000000" pitchFamily="2" charset="0"/>
              </a:rPr>
              <a:t>6 min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953C86-CC3A-11F0-FCD6-97C485B3ABCD}"/>
              </a:ext>
            </a:extLst>
          </p:cNvPr>
          <p:cNvSpPr/>
          <p:nvPr/>
        </p:nvSpPr>
        <p:spPr>
          <a:xfrm>
            <a:off x="9944784" y="5044216"/>
            <a:ext cx="1341581" cy="1341581"/>
          </a:xfrm>
          <a:prstGeom prst="ellipse">
            <a:avLst/>
          </a:prstGeom>
          <a:solidFill>
            <a:srgbClr val="0175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/>
              <a:t>STEP 2 TRIAGE</a:t>
            </a:r>
          </a:p>
        </p:txBody>
      </p:sp>
    </p:spTree>
    <p:extLst>
      <p:ext uri="{BB962C8B-B14F-4D97-AF65-F5344CB8AC3E}">
        <p14:creationId xmlns:p14="http://schemas.microsoft.com/office/powerpoint/2010/main" val="36626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BB8925AC-AC12-F14D-95FE-D55304D113F7}"/>
              </a:ext>
            </a:extLst>
          </p:cNvPr>
          <p:cNvSpPr>
            <a:spLocks noChangeAspect="1"/>
          </p:cNvSpPr>
          <p:nvPr/>
        </p:nvSpPr>
        <p:spPr>
          <a:xfrm>
            <a:off x="8316567" y="3782491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6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7DE9F53-C5BA-914D-8413-1E3B4C52C060}"/>
              </a:ext>
            </a:extLst>
          </p:cNvPr>
          <p:cNvSpPr>
            <a:spLocks noChangeAspect="1"/>
          </p:cNvSpPr>
          <p:nvPr/>
        </p:nvSpPr>
        <p:spPr>
          <a:xfrm>
            <a:off x="4301604" y="3791080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5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975C411F-496B-034F-9F6F-30A8D2A21B8C}"/>
              </a:ext>
            </a:extLst>
          </p:cNvPr>
          <p:cNvSpPr>
            <a:spLocks noChangeAspect="1"/>
          </p:cNvSpPr>
          <p:nvPr/>
        </p:nvSpPr>
        <p:spPr>
          <a:xfrm>
            <a:off x="286641" y="3782491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4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FDAEF81B-E8DF-7447-9053-6F955E11727B}"/>
              </a:ext>
            </a:extLst>
          </p:cNvPr>
          <p:cNvSpPr>
            <a:spLocks noChangeAspect="1"/>
          </p:cNvSpPr>
          <p:nvPr/>
        </p:nvSpPr>
        <p:spPr>
          <a:xfrm>
            <a:off x="8316567" y="259528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3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4EE27DC-0C7E-CF4D-8F17-1EBCAA9717D5}"/>
              </a:ext>
            </a:extLst>
          </p:cNvPr>
          <p:cNvSpPr>
            <a:spLocks noChangeAspect="1"/>
          </p:cNvSpPr>
          <p:nvPr/>
        </p:nvSpPr>
        <p:spPr>
          <a:xfrm>
            <a:off x="4301604" y="268117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B74BC-4E7F-480A-9BA5-66F7B07A306C}"/>
              </a:ext>
            </a:extLst>
          </p:cNvPr>
          <p:cNvSpPr>
            <a:spLocks noChangeAspect="1"/>
          </p:cNvSpPr>
          <p:nvPr/>
        </p:nvSpPr>
        <p:spPr>
          <a:xfrm>
            <a:off x="286641" y="237434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FD7CB-39F6-442E-A9A9-6D70A2541816}"/>
              </a:ext>
            </a:extLst>
          </p:cNvPr>
          <p:cNvSpPr/>
          <p:nvPr/>
        </p:nvSpPr>
        <p:spPr>
          <a:xfrm>
            <a:off x="275433" y="1572953"/>
            <a:ext cx="3600000" cy="184028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lvl="0" algn="r" rtl="1"/>
            <a:r>
              <a:rPr lang="fa-IR" sz="1700" b="1" dirty="0">
                <a:solidFill>
                  <a:schemeClr val="dk1"/>
                </a:solidFill>
                <a:latin typeface="Arial"/>
                <a:ea typeface="Arial"/>
                <a:cs typeface="Nazanin" panose="00000400000000000000" pitchFamily="2" charset="-78"/>
                <a:sym typeface="Arial"/>
              </a:rPr>
              <a:t>«مرد ۴۰ ساله – ۲۰ دقیقه از زمان آسیب‌دیدگی گذشته است.زخمی ناشی از گلوله در شکم: دو سوراخ ورودی در بخش جلویی، ربع تحتانی راست. یک زخم کوچک دیگر در ناحیه خلفی، قسمت میانی قفسه سینه (سمت چپ).شکم سفت و تخته‌مانند. صداهای روده‌ای وجود ندارد.»</a:t>
            </a:r>
            <a:endParaRPr lang="en-US" sz="1700" b="1" dirty="0">
              <a:cs typeface="Nazanin" panose="00000400000000000000" pitchFamily="2" charset="-78"/>
            </a:endParaRPr>
          </a:p>
        </p:txBody>
      </p:sp>
      <p:sp>
        <p:nvSpPr>
          <p:cNvPr id="3" name="Balão com Seta para a Esquerda 2">
            <a:extLst>
              <a:ext uri="{FF2B5EF4-FFF2-40B4-BE49-F238E27FC236}">
                <a16:creationId xmlns:a16="http://schemas.microsoft.com/office/drawing/2014/main" id="{292F4677-8D8E-1243-B521-1976F59E822C}"/>
              </a:ext>
            </a:extLst>
          </p:cNvPr>
          <p:cNvSpPr/>
          <p:nvPr/>
        </p:nvSpPr>
        <p:spPr>
          <a:xfrm>
            <a:off x="1266157" y="178907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140</a:t>
            </a:r>
            <a:endParaRPr lang="fr-FR" sz="1600">
              <a:cs typeface="Times New Roman"/>
            </a:endParaRP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70</a:t>
            </a:r>
            <a:endParaRPr lang="en-AU" sz="1600" b="1">
              <a:ea typeface="+mn-lt"/>
              <a:cs typeface="Times New Roman"/>
            </a:endParaRP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+mn-lt"/>
                <a:cs typeface="Calibri"/>
              </a:rPr>
              <a:t>85</a:t>
            </a:r>
            <a:endParaRPr lang="fr-FR" sz="1600">
              <a:ea typeface="+mn-lt"/>
              <a:cs typeface="+mn-lt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40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6EAE6B3-FFE5-414E-9116-4FAC365E79A3}"/>
              </a:ext>
            </a:extLst>
          </p:cNvPr>
          <p:cNvSpPr/>
          <p:nvPr/>
        </p:nvSpPr>
        <p:spPr>
          <a:xfrm>
            <a:off x="4290396" y="1588714"/>
            <a:ext cx="3600000" cy="184028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b="1" dirty="0">
                <a:latin typeface="Arial"/>
                <a:ea typeface="Calibri" panose="020F0502020204030204" pitchFamily="34" charset="0"/>
                <a:cs typeface="Nazanin" panose="00000400000000000000" pitchFamily="2" charset="-78"/>
              </a:rPr>
              <a:t>زن ۷۳ ساله – ۲۰ دقیقه از وقوع حادثه گذشته است</a:t>
            </a:r>
          </a:p>
          <a:p>
            <a:pPr algn="r" rtl="1"/>
            <a:r>
              <a:rPr lang="fa-IR" b="1" dirty="0">
                <a:latin typeface="Arial"/>
                <a:ea typeface="Calibri" panose="020F0502020204030204" pitchFamily="34" charset="0"/>
                <a:cs typeface="Nazanin" panose="00000400000000000000" pitchFamily="2" charset="-78"/>
              </a:rPr>
              <a:t>اصابت گلوله به ناحیه پایین کمر</a:t>
            </a:r>
          </a:p>
          <a:p>
            <a:pPr algn="r" rtl="1"/>
            <a:r>
              <a:rPr lang="fa-IR" b="1" dirty="0">
                <a:latin typeface="Arial"/>
                <a:ea typeface="Calibri" panose="020F0502020204030204" pitchFamily="34" charset="0"/>
                <a:cs typeface="Nazanin" panose="00000400000000000000" pitchFamily="2" charset="-78"/>
              </a:rPr>
              <a:t>خونریزی خارجی قابل‌مشاهده وجود ندارد</a:t>
            </a:r>
          </a:p>
          <a:p>
            <a:pPr algn="r" rtl="1"/>
            <a:r>
              <a:rPr lang="fa-IR" b="1" dirty="0">
                <a:latin typeface="Arial"/>
                <a:ea typeface="Calibri" panose="020F0502020204030204" pitchFamily="34" charset="0"/>
                <a:cs typeface="Nazanin" panose="00000400000000000000" pitchFamily="2" charset="-78"/>
              </a:rPr>
              <a:t>بیمار قادر به حرکت دادن پاهای خود براساس دستور نیست</a:t>
            </a:r>
          </a:p>
        </p:txBody>
      </p:sp>
      <p:sp>
        <p:nvSpPr>
          <p:cNvPr id="36" name="Balão com Seta para a Esquerda 35">
            <a:extLst>
              <a:ext uri="{FF2B5EF4-FFF2-40B4-BE49-F238E27FC236}">
                <a16:creationId xmlns:a16="http://schemas.microsoft.com/office/drawing/2014/main" id="{0A72ADD3-6C74-234B-9F7E-064531E06EA5}"/>
              </a:ext>
            </a:extLst>
          </p:cNvPr>
          <p:cNvSpPr/>
          <p:nvPr/>
        </p:nvSpPr>
        <p:spPr>
          <a:xfrm>
            <a:off x="5283416" y="17814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51</a:t>
            </a:r>
            <a:endParaRPr lang="fr-FR" sz="1600">
              <a:cs typeface="Times New Roman"/>
            </a:endParaRP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165/90</a:t>
            </a:r>
          </a:p>
          <a:p>
            <a:pPr algn="r"/>
            <a:r>
              <a:rPr lang="en-AU" sz="1600" b="1">
                <a:ea typeface="+mn-lt"/>
                <a:cs typeface="Calibri"/>
              </a:rPr>
              <a:t> </a:t>
            </a:r>
            <a:r>
              <a:rPr lang="en-AU" sz="1600">
                <a:ea typeface="+mn-lt"/>
                <a:cs typeface="Arial"/>
              </a:rPr>
              <a:t>%O2Sats </a:t>
            </a:r>
            <a:r>
              <a:rPr lang="en-AU" sz="1600" b="1">
                <a:ea typeface="+mn-lt"/>
                <a:cs typeface="Calibri"/>
              </a:rPr>
              <a:t>96</a:t>
            </a:r>
            <a:endParaRPr lang="en-US" sz="1600">
              <a:ea typeface="+mn-lt"/>
              <a:cs typeface="+mn-lt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19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2823F06-D9F8-CD49-A5DE-FC9EFA151BA9}"/>
              </a:ext>
            </a:extLst>
          </p:cNvPr>
          <p:cNvSpPr/>
          <p:nvPr/>
        </p:nvSpPr>
        <p:spPr>
          <a:xfrm>
            <a:off x="8305359" y="1582154"/>
            <a:ext cx="3600000" cy="1873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مرد ۲۸ ساله – ۲۵ دقیقه از وقوع حادثه گذشته است</a:t>
            </a:r>
            <a:endParaRPr lang="en-US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زخم ورودی گلوله در جلوی قفسه سینه سمت راست</a:t>
            </a:r>
            <a:endParaRPr lang="en-US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یک زخم کوچک در ناحیه کتف چپ</a:t>
            </a:r>
            <a:endParaRPr lang="en-US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زخم بزرگ در ران راست</a:t>
            </a:r>
            <a:endParaRPr lang="en-US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احتمال دارد که یکی از افراد مسلح  باشد؟</a:t>
            </a:r>
            <a:endParaRPr lang="en-US" sz="1600" dirty="0">
              <a:cs typeface="Nazanin" panose="00000400000000000000" pitchFamily="2" charset="-78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AU" sz="1600" dirty="0">
              <a:cs typeface="Nazanin" panose="00000400000000000000" pitchFamily="2" charset="-78"/>
            </a:endParaRPr>
          </a:p>
        </p:txBody>
      </p:sp>
      <p:sp>
        <p:nvSpPr>
          <p:cNvPr id="40" name="Balão com Seta para a Esquerda 39">
            <a:extLst>
              <a:ext uri="{FF2B5EF4-FFF2-40B4-BE49-F238E27FC236}">
                <a16:creationId xmlns:a16="http://schemas.microsoft.com/office/drawing/2014/main" id="{A4415D29-6FEC-BF44-9DEA-8B9B6DA9F4B4}"/>
              </a:ext>
            </a:extLst>
          </p:cNvPr>
          <p:cNvSpPr/>
          <p:nvPr/>
        </p:nvSpPr>
        <p:spPr>
          <a:xfrm>
            <a:off x="9298379" y="17814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138</a:t>
            </a:r>
            <a:endParaRPr lang="fr-FR" sz="1600"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85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Calibri"/>
              </a:rPr>
              <a:t>92</a:t>
            </a:r>
            <a:endParaRPr lang="en-AU" sz="1600" b="1">
              <a:ea typeface="Calibri" panose="020F0502020204030204" pitchFamily="34" charset="0"/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15CFDD8-86EF-134E-A73F-8968B16C4D23}"/>
              </a:ext>
            </a:extLst>
          </p:cNvPr>
          <p:cNvSpPr/>
          <p:nvPr/>
        </p:nvSpPr>
        <p:spPr>
          <a:xfrm>
            <a:off x="275433" y="508712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400" b="1" dirty="0">
                <a:cs typeface="Nazanin" panose="00000400000000000000" pitchFamily="2" charset="-78"/>
              </a:rPr>
              <a:t>مرد ۴۴ ساله – ۲۸ دقیقه از زمان آسیب</a:t>
            </a:r>
            <a:endParaRPr lang="en-US" sz="1400" dirty="0">
              <a:cs typeface="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Nazanin" panose="00000400000000000000" pitchFamily="2" charset="-78"/>
              </a:rPr>
              <a:t>یک زخم ناشی از اصابت گلوله در ناحیه پوست سر به طول ۶ سانتی‌متر</a:t>
            </a:r>
            <a:endParaRPr lang="en-US" sz="1400" dirty="0">
              <a:cs typeface="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Nazanin" panose="00000400000000000000" pitchFamily="2" charset="-78"/>
              </a:rPr>
              <a:t>وجود قطعات استخوان و مقدار کمی از ماده مغزی قابل مشاهده</a:t>
            </a:r>
            <a:endParaRPr lang="en-US" sz="1400" dirty="0">
              <a:cs typeface="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Nazanin" panose="00000400000000000000" pitchFamily="2" charset="-78"/>
              </a:rPr>
              <a:t>میزان ناراحتی بیمار حداقل است</a:t>
            </a:r>
            <a:endParaRPr lang="en-US" sz="1400" dirty="0">
              <a:cs typeface="Nazanin" panose="00000400000000000000" pitchFamily="2" charset="-78"/>
            </a:endParaRPr>
          </a:p>
          <a:p>
            <a:pPr algn="r" rtl="1"/>
            <a:r>
              <a:rPr lang="fa-IR" sz="1400" b="1" dirty="0">
                <a:cs typeface="Nazanin" panose="00000400000000000000" pitchFamily="2" charset="-78"/>
              </a:rPr>
              <a:t>خونریزی خارجی وجود ندارد</a:t>
            </a:r>
            <a:endParaRPr lang="en-US" sz="1400" dirty="0">
              <a:cs typeface="Nazanin" panose="00000400000000000000" pitchFamily="2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endParaRPr lang="en-US" sz="1400" dirty="0">
              <a:cs typeface="Nazanin" panose="00000400000000000000" pitchFamily="2" charset="-78"/>
            </a:endParaRPr>
          </a:p>
        </p:txBody>
      </p:sp>
      <p:sp>
        <p:nvSpPr>
          <p:cNvPr id="46" name="Balão com Seta para a Esquerda 45">
            <a:extLst>
              <a:ext uri="{FF2B5EF4-FFF2-40B4-BE49-F238E27FC236}">
                <a16:creationId xmlns:a16="http://schemas.microsoft.com/office/drawing/2014/main" id="{C37AAF9A-1217-214D-906B-42797C2BA320}"/>
              </a:ext>
            </a:extLst>
          </p:cNvPr>
          <p:cNvSpPr/>
          <p:nvPr/>
        </p:nvSpPr>
        <p:spPr>
          <a:xfrm>
            <a:off x="1278857" y="3658996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115</a:t>
            </a:r>
            <a:endParaRPr lang="fr-FR" sz="1600"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133</a:t>
            </a:r>
          </a:p>
          <a:p>
            <a:pPr algn="r"/>
            <a:r>
              <a:rPr lang="en-AU" sz="1600">
                <a:ea typeface="+mn-lt"/>
                <a:cs typeface="Arial"/>
              </a:rPr>
              <a:t>%O2Sats </a:t>
            </a:r>
            <a:r>
              <a:rPr lang="en-AU" sz="1600" b="1">
                <a:ea typeface="+mn-lt"/>
                <a:cs typeface="Calibri"/>
              </a:rPr>
              <a:t>99</a:t>
            </a:r>
            <a:endParaRPr lang="en-US" sz="1600">
              <a:ea typeface="+mn-lt"/>
              <a:cs typeface="+mn-lt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13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045384B-0C30-9C41-9D53-404C0C1AD91C}"/>
              </a:ext>
            </a:extLst>
          </p:cNvPr>
          <p:cNvSpPr/>
          <p:nvPr/>
        </p:nvSpPr>
        <p:spPr>
          <a:xfrm>
            <a:off x="4290396" y="510288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marL="228600" algn="r" rtl="1">
              <a:spcAft>
                <a:spcPts val="1000"/>
              </a:spcAft>
              <a:buNone/>
            </a:pPr>
            <a:r>
              <a:rPr lang="fa-IR" sz="1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زن ۲۲ ساله – ۴۰ دقیقه از زمان آسیب</a:t>
            </a:r>
          </a:p>
          <a:p>
            <a:pPr marL="228600" algn="r" rtl="1">
              <a:spcAft>
                <a:spcPts val="1000"/>
              </a:spcAft>
              <a:buNone/>
            </a:pPr>
            <a:r>
              <a:rPr lang="fa-IR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بازوی راست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: </a:t>
            </a:r>
            <a:r>
              <a:rPr lang="fa-IR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زخم گلوله در استخوان هومروس. قسمت فوقانی بازو متورم و تحت فشار (کمپارتمان) است. دست گرم و  پرشدگی مویرگی کمتر از ۲ ثانیه است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.</a:t>
            </a:r>
            <a:br>
              <a:rPr lang="en-US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</a:br>
            <a:r>
              <a:rPr lang="fa-IR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پای چپ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: </a:t>
            </a:r>
            <a:r>
              <a:rPr lang="fa-IR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Nazanin" panose="00000400000000000000" pitchFamily="2" charset="-78"/>
              </a:rPr>
              <a:t>چندین زخم کوچک با خونریزی اندک. پا گرم است</a:t>
            </a:r>
            <a:endParaRPr lang="en-US" sz="1600" dirty="0">
              <a:cs typeface="Nazanin" panose="00000400000000000000" pitchFamily="2" charset="-78"/>
            </a:endParaRPr>
          </a:p>
        </p:txBody>
      </p:sp>
      <p:sp>
        <p:nvSpPr>
          <p:cNvPr id="49" name="Balão com Seta para a Esquerda 48">
            <a:extLst>
              <a:ext uri="{FF2B5EF4-FFF2-40B4-BE49-F238E27FC236}">
                <a16:creationId xmlns:a16="http://schemas.microsoft.com/office/drawing/2014/main" id="{AC083A9A-77E2-D545-A300-F504C7E984BA}"/>
              </a:ext>
            </a:extLst>
          </p:cNvPr>
          <p:cNvSpPr/>
          <p:nvPr/>
        </p:nvSpPr>
        <p:spPr>
          <a:xfrm>
            <a:off x="5283416" y="3708629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122</a:t>
            </a:r>
            <a:endParaRPr lang="fr-FR" sz="1600"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118</a:t>
            </a:r>
          </a:p>
          <a:p>
            <a:pPr algn="r"/>
            <a:r>
              <a:rPr lang="en-AU" sz="1600">
                <a:ea typeface="+mn-lt"/>
                <a:cs typeface="Arial"/>
              </a:rPr>
              <a:t>%O2Sats </a:t>
            </a:r>
            <a:r>
              <a:rPr lang="en-AU" sz="1600" b="1">
                <a:ea typeface="+mn-lt"/>
                <a:cs typeface="Calibri"/>
              </a:rPr>
              <a:t>90</a:t>
            </a:r>
            <a:endParaRPr lang="en-US" sz="1600">
              <a:ea typeface="+mn-lt"/>
              <a:cs typeface="+mn-lt"/>
            </a:endParaRP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 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44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427172-69C5-6E43-AD8F-4722730C0F9B}"/>
              </a:ext>
            </a:extLst>
          </p:cNvPr>
          <p:cNvSpPr/>
          <p:nvPr/>
        </p:nvSpPr>
        <p:spPr>
          <a:xfrm>
            <a:off x="8305359" y="5096322"/>
            <a:ext cx="3600000" cy="1613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b="1" dirty="0">
                <a:cs typeface="Nazanin" panose="00000400000000000000" pitchFamily="2" charset="-78"/>
              </a:rPr>
              <a:t>مرد ۶۱ ساله – زمان سپری‌شده از آسیب: ۴۵ دقیقه آسیب: دو گلوله به استخوان ران راست. یک زخم در قسمت خارجی ران و یک زخم ۷ سانتی‌متری در سمت داخلی ران همراه با تورم و تغییر شکل. زخم‌ها خون‌ریزی فعال ندارند</a:t>
            </a:r>
            <a:r>
              <a:rPr lang="en-US" b="1" dirty="0">
                <a:cs typeface="Nazanin" panose="00000400000000000000" pitchFamily="2" charset="-78"/>
              </a:rPr>
              <a:t>. </a:t>
            </a:r>
            <a:r>
              <a:rPr lang="fa-IR" b="1" dirty="0">
                <a:cs typeface="Nazanin" panose="00000400000000000000" pitchFamily="2" charset="-78"/>
              </a:rPr>
              <a:t>از درد شاکی است</a:t>
            </a:r>
            <a:endParaRPr lang="en-US" dirty="0">
              <a:cs typeface="Nazanin" panose="00000400000000000000" pitchFamily="2" charset="-78"/>
            </a:endParaRPr>
          </a:p>
        </p:txBody>
      </p:sp>
      <p:sp>
        <p:nvSpPr>
          <p:cNvPr id="52" name="Balão com Seta para a Esquerda 51">
            <a:extLst>
              <a:ext uri="{FF2B5EF4-FFF2-40B4-BE49-F238E27FC236}">
                <a16:creationId xmlns:a16="http://schemas.microsoft.com/office/drawing/2014/main" id="{ADC26F5A-6BFC-834D-AD04-9FE6B78C6586}"/>
              </a:ext>
            </a:extLst>
          </p:cNvPr>
          <p:cNvSpPr/>
          <p:nvPr/>
        </p:nvSpPr>
        <p:spPr>
          <a:xfrm>
            <a:off x="9298379" y="368856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cs typeface="Times New Roman"/>
              </a:rPr>
              <a:t>HR </a:t>
            </a:r>
            <a:r>
              <a:rPr lang="en-AU" sz="1600" b="1">
                <a:cs typeface="Times New Roman"/>
              </a:rPr>
              <a:t>111</a:t>
            </a:r>
            <a:endParaRPr lang="fr-FR" sz="1600">
              <a:cs typeface="Times New Roman"/>
            </a:endParaRPr>
          </a:p>
          <a:p>
            <a:pPr algn="r"/>
            <a:r>
              <a:rPr lang="en-AU" sz="1600">
                <a:cs typeface="Times New Roman"/>
              </a:rPr>
              <a:t>SBP </a:t>
            </a:r>
            <a:r>
              <a:rPr lang="en-AU" sz="1600" b="1">
                <a:cs typeface="Times New Roman"/>
              </a:rPr>
              <a:t>172</a:t>
            </a:r>
          </a:p>
          <a:p>
            <a:pPr algn="r"/>
            <a:r>
              <a:rPr lang="en-AU" sz="1600">
                <a:cs typeface="Arial"/>
              </a:rPr>
              <a:t>%O2Sats </a:t>
            </a:r>
            <a:r>
              <a:rPr lang="en-AU" sz="1600" b="1">
                <a:cs typeface="Calibri"/>
              </a:rPr>
              <a:t>92</a:t>
            </a:r>
            <a:endParaRPr lang="en-AU" sz="1600">
              <a:ea typeface="+mn-lt"/>
              <a:cs typeface="+mn-lt"/>
            </a:endParaRPr>
          </a:p>
          <a:p>
            <a:pPr algn="r"/>
            <a:r>
              <a:rPr lang="en-AU" sz="1600">
                <a:cs typeface="Times New Roman"/>
              </a:rPr>
              <a:t>RR </a:t>
            </a:r>
            <a:r>
              <a:rPr lang="en-AU" sz="1600" b="1">
                <a:cs typeface="Times New Roman"/>
              </a:rPr>
              <a:t>22</a:t>
            </a:r>
          </a:p>
          <a:p>
            <a:pPr algn="r"/>
            <a:r>
              <a:rPr lang="en-AU" sz="1600">
                <a:cs typeface="Calibri"/>
              </a:rPr>
              <a:t>GCS </a:t>
            </a:r>
            <a:r>
              <a:rPr lang="en-AU" sz="1600" b="1"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39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 autoUpdateAnimBg="0"/>
      <p:bldP spid="31" grpId="0" uiExpand="1" build="allAtOnce" animBg="1" autoUpdateAnimBg="0"/>
      <p:bldP spid="26" grpId="0" uiExpand="1" build="allAtOnce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Red Zone – Scenario 2</a:t>
            </a:r>
          </a:p>
        </p:txBody>
      </p:sp>
      <p:sp>
        <p:nvSpPr>
          <p:cNvPr id="10" name="Google Shape;499;p13">
            <a:extLst>
              <a:ext uri="{FF2B5EF4-FFF2-40B4-BE49-F238E27FC236}">
                <a16:creationId xmlns:a16="http://schemas.microsoft.com/office/drawing/2014/main" id="{0A126BE9-7367-014A-9F82-D29E1D9CE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034" y="1982149"/>
            <a:ext cx="10324507" cy="373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fa-IR" sz="3200" dirty="0">
                <a:solidFill>
                  <a:srgbClr val="FF0000"/>
                </a:solidFill>
              </a:rPr>
              <a:t>«یک دستگاه انفجاری با وزن تقریبی ۵ کیلوگرم در یک رستوران پیتزا منفجر شده است.</a:t>
            </a:r>
            <a:br>
              <a:rPr lang="fa-IR" sz="3200" dirty="0">
                <a:solidFill>
                  <a:srgbClr val="FF0000"/>
                </a:solidFill>
              </a:rPr>
            </a:br>
            <a:r>
              <a:rPr lang="fa-IR" sz="3200" dirty="0">
                <a:solidFill>
                  <a:srgbClr val="FF0000"/>
                </a:solidFill>
              </a:rPr>
              <a:t>شما و کارکنان واحد اروژانس</a:t>
            </a:r>
            <a:r>
              <a:rPr lang="en-US" sz="3200" dirty="0">
                <a:solidFill>
                  <a:srgbClr val="FF0000"/>
                </a:solidFill>
              </a:rPr>
              <a:t>EU </a:t>
            </a:r>
            <a:r>
              <a:rPr lang="fa-IR" sz="3200" dirty="0">
                <a:solidFill>
                  <a:srgbClr val="FF0000"/>
                </a:solidFill>
              </a:rPr>
              <a:t> صدای انفجار را می‌شنوید، اما هیچ اطلاع‌رسانی رسمی درباره حادثه به شما انجام نمی‌شود.</a:t>
            </a:r>
            <a:br>
              <a:rPr lang="fa-IR" sz="3200" dirty="0">
                <a:solidFill>
                  <a:srgbClr val="FF0000"/>
                </a:solidFill>
              </a:rPr>
            </a:br>
            <a:r>
              <a:rPr lang="fa-IR" sz="3200" dirty="0">
                <a:solidFill>
                  <a:srgbClr val="FF0000"/>
                </a:solidFill>
              </a:rPr>
              <a:t>۱۵ دقیقه بعد، بیماران توسط رهگذران و نیروهای امنیتی به مرکز آورده می‌شوند.</a:t>
            </a:r>
            <a:br>
              <a:rPr lang="fa-IR" sz="3200" dirty="0">
                <a:solidFill>
                  <a:srgbClr val="FF0000"/>
                </a:solidFill>
              </a:rPr>
            </a:br>
            <a:r>
              <a:rPr lang="fa-IR" sz="3200" dirty="0">
                <a:solidFill>
                  <a:srgbClr val="FF0000"/>
                </a:solidFill>
              </a:rPr>
              <a:t>هیچ‌گونه اقدامات درمانی پیش‌بیمارستانی یا مدیریتی در صحنه حادثه انجام نشده است.</a:t>
            </a:r>
            <a:br>
              <a:rPr lang="fa-IR" sz="3200" dirty="0">
                <a:solidFill>
                  <a:srgbClr val="FF0000"/>
                </a:solidFill>
              </a:rPr>
            </a:br>
            <a:r>
              <a:rPr lang="fa-IR" sz="3200" dirty="0">
                <a:solidFill>
                  <a:srgbClr val="FF0000"/>
                </a:solidFill>
              </a:rPr>
              <a:t>              باید انتظار پذیرش بیش از ۵۰ بیمار را داشته باشید.»</a:t>
            </a:r>
            <a:endParaRPr lang="en-US" sz="4400" dirty="0">
              <a:solidFill>
                <a:srgbClr val="FF0000"/>
              </a:solidFill>
              <a:latin typeface="Roboto"/>
              <a:ea typeface="Roboto"/>
            </a:endParaRPr>
          </a:p>
        </p:txBody>
      </p:sp>
      <p:pic>
        <p:nvPicPr>
          <p:cNvPr id="7" name="Gráfico 6" descr="Despertador">
            <a:extLst>
              <a:ext uri="{FF2B5EF4-FFF2-40B4-BE49-F238E27FC236}">
                <a16:creationId xmlns:a16="http://schemas.microsoft.com/office/drawing/2014/main" id="{45C92997-48E2-2F40-86D2-F5BE53CB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876" y="368946"/>
            <a:ext cx="914400" cy="91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9C9470-A4D2-C749-BB24-042E929A630F}"/>
              </a:ext>
            </a:extLst>
          </p:cNvPr>
          <p:cNvSpPr txBox="1"/>
          <p:nvPr/>
        </p:nvSpPr>
        <p:spPr>
          <a:xfrm>
            <a:off x="9158125" y="472203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Roboto" panose="02000000000000000000" pitchFamily="2" charset="0"/>
              </a:rPr>
              <a:t>6 min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F3CBC4-7828-E5B3-4883-A7DF6158E3F0}"/>
              </a:ext>
            </a:extLst>
          </p:cNvPr>
          <p:cNvSpPr/>
          <p:nvPr/>
        </p:nvSpPr>
        <p:spPr>
          <a:xfrm>
            <a:off x="9944784" y="5044216"/>
            <a:ext cx="1341581" cy="1341581"/>
          </a:xfrm>
          <a:prstGeom prst="ellipse">
            <a:avLst/>
          </a:prstGeom>
          <a:solidFill>
            <a:srgbClr val="0175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/>
              <a:t>STEP 2 TRIAGE</a:t>
            </a:r>
          </a:p>
        </p:txBody>
      </p:sp>
    </p:spTree>
    <p:extLst>
      <p:ext uri="{BB962C8B-B14F-4D97-AF65-F5344CB8AC3E}">
        <p14:creationId xmlns:p14="http://schemas.microsoft.com/office/powerpoint/2010/main" val="3711505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BB8925AC-AC12-F14D-95FE-D55304D113F7}"/>
              </a:ext>
            </a:extLst>
          </p:cNvPr>
          <p:cNvSpPr>
            <a:spLocks noChangeAspect="1"/>
          </p:cNvSpPr>
          <p:nvPr/>
        </p:nvSpPr>
        <p:spPr>
          <a:xfrm>
            <a:off x="8316567" y="3782491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12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7DE9F53-C5BA-914D-8413-1E3B4C52C060}"/>
              </a:ext>
            </a:extLst>
          </p:cNvPr>
          <p:cNvSpPr>
            <a:spLocks noChangeAspect="1"/>
          </p:cNvSpPr>
          <p:nvPr/>
        </p:nvSpPr>
        <p:spPr>
          <a:xfrm>
            <a:off x="4301604" y="3791080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11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975C411F-496B-034F-9F6F-30A8D2A21B8C}"/>
              </a:ext>
            </a:extLst>
          </p:cNvPr>
          <p:cNvSpPr>
            <a:spLocks noChangeAspect="1"/>
          </p:cNvSpPr>
          <p:nvPr/>
        </p:nvSpPr>
        <p:spPr>
          <a:xfrm>
            <a:off x="286641" y="3782491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10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FDAEF81B-E8DF-7447-9053-6F955E11727B}"/>
              </a:ext>
            </a:extLst>
          </p:cNvPr>
          <p:cNvSpPr>
            <a:spLocks noChangeAspect="1"/>
          </p:cNvSpPr>
          <p:nvPr/>
        </p:nvSpPr>
        <p:spPr>
          <a:xfrm>
            <a:off x="8316567" y="259528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9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4EE27DC-0C7E-CF4D-8F17-1EBCAA9717D5}"/>
              </a:ext>
            </a:extLst>
          </p:cNvPr>
          <p:cNvSpPr>
            <a:spLocks noChangeAspect="1"/>
          </p:cNvSpPr>
          <p:nvPr/>
        </p:nvSpPr>
        <p:spPr>
          <a:xfrm>
            <a:off x="4301604" y="268117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B74BC-4E7F-480A-9BA5-66F7B07A306C}"/>
              </a:ext>
            </a:extLst>
          </p:cNvPr>
          <p:cNvSpPr>
            <a:spLocks noChangeAspect="1"/>
          </p:cNvSpPr>
          <p:nvPr/>
        </p:nvSpPr>
        <p:spPr>
          <a:xfrm>
            <a:off x="286641" y="237434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FD7CB-39F6-442E-A9A9-6D70A2541816}"/>
              </a:ext>
            </a:extLst>
          </p:cNvPr>
          <p:cNvSpPr/>
          <p:nvPr/>
        </p:nvSpPr>
        <p:spPr>
          <a:xfrm>
            <a:off x="275433" y="1572954"/>
            <a:ext cx="3600000" cy="185604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b="1" dirty="0">
                <a:cs typeface="Nazanin" panose="00000400000000000000" pitchFamily="2" charset="-78"/>
              </a:rPr>
              <a:t>زن ۳۱ ساله – ۴۱ دقیقه از زمان حادثه گذشته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• چندین زخم در ناحیۀ سر، قفسه سینه و شکم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• شکم: نرم است اما </a:t>
            </a:r>
            <a:r>
              <a:rPr lang="fa-IR" b="1" dirty="0">
                <a:cs typeface="Nazanin" panose="00000400000000000000" pitchFamily="2" charset="-78"/>
              </a:rPr>
              <a:t>به‌شدت متسع</a:t>
            </a:r>
            <a:r>
              <a:rPr lang="fa-IR" dirty="0">
                <a:cs typeface="Nazanin" panose="00000400000000000000" pitchFamily="2" charset="-78"/>
              </a:rPr>
              <a:t> (تورم واضح و قابل‌توجه)</a:t>
            </a:r>
          </a:p>
        </p:txBody>
      </p:sp>
      <p:sp>
        <p:nvSpPr>
          <p:cNvPr id="3" name="Balão com Seta para a Esquerda 2">
            <a:extLst>
              <a:ext uri="{FF2B5EF4-FFF2-40B4-BE49-F238E27FC236}">
                <a16:creationId xmlns:a16="http://schemas.microsoft.com/office/drawing/2014/main" id="{292F4677-8D8E-1243-B521-1976F59E822C}"/>
              </a:ext>
            </a:extLst>
          </p:cNvPr>
          <p:cNvSpPr/>
          <p:nvPr/>
        </p:nvSpPr>
        <p:spPr>
          <a:xfrm>
            <a:off x="1278857" y="178907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160 irregular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65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77</a:t>
            </a:r>
            <a:endParaRPr lang="en-AU"/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10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6EAE6B3-FFE5-414E-9116-4FAC365E79A3}"/>
              </a:ext>
            </a:extLst>
          </p:cNvPr>
          <p:cNvSpPr/>
          <p:nvPr/>
        </p:nvSpPr>
        <p:spPr>
          <a:xfrm>
            <a:off x="4290396" y="1588714"/>
            <a:ext cx="3600000" cy="186670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زن ۲۲ ساله – ۴۳ دقیقه پس از حادثه</a:t>
            </a:r>
          </a:p>
          <a:p>
            <a:pPr algn="r" rtl="1"/>
            <a:r>
              <a:rPr lang="fa-IR" sz="1600" dirty="0">
                <a:cs typeface="Nazanin" panose="00000400000000000000" pitchFamily="2" charset="-78"/>
              </a:rPr>
              <a:t>• زخم ناحیه ساکرال (استخوان خاجی)</a:t>
            </a:r>
          </a:p>
          <a:p>
            <a:pPr algn="r" rtl="1"/>
            <a:r>
              <a:rPr lang="fa-IR" sz="1600" dirty="0">
                <a:cs typeface="Nazanin" panose="00000400000000000000" pitchFamily="2" charset="-78"/>
              </a:rPr>
              <a:t>• شکستگی باز در قسمت تحتانی استخوان تیبیا (ساق پای چپ)</a:t>
            </a:r>
          </a:p>
          <a:p>
            <a:pPr algn="r" rtl="1"/>
            <a:r>
              <a:rPr lang="fa-IR" sz="1600" dirty="0">
                <a:cs typeface="Nazanin" panose="00000400000000000000" pitchFamily="2" charset="-78"/>
              </a:rPr>
              <a:t>• سوختگی درجه دو در سمت چپ صورت و بازوی راست</a:t>
            </a:r>
          </a:p>
          <a:p>
            <a:pPr algn="r" rtl="1"/>
            <a:r>
              <a:rPr lang="fa-IR" sz="1600" dirty="0">
                <a:cs typeface="Nazanin" panose="00000400000000000000" pitchFamily="2" charset="-78"/>
              </a:rPr>
              <a:t>• در حال گریه و ابراز درد</a:t>
            </a:r>
          </a:p>
        </p:txBody>
      </p:sp>
      <p:sp>
        <p:nvSpPr>
          <p:cNvPr id="36" name="Balão com Seta para a Esquerda 35">
            <a:extLst>
              <a:ext uri="{FF2B5EF4-FFF2-40B4-BE49-F238E27FC236}">
                <a16:creationId xmlns:a16="http://schemas.microsoft.com/office/drawing/2014/main" id="{0A72ADD3-6C74-234B-9F7E-064531E06EA5}"/>
              </a:ext>
            </a:extLst>
          </p:cNvPr>
          <p:cNvSpPr/>
          <p:nvPr/>
        </p:nvSpPr>
        <p:spPr>
          <a:xfrm>
            <a:off x="5283416" y="17814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126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144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90</a:t>
            </a:r>
            <a:endParaRPr lang="en-AU"/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26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2823F06-D9F8-CD49-A5DE-FC9EFA151BA9}"/>
              </a:ext>
            </a:extLst>
          </p:cNvPr>
          <p:cNvSpPr/>
          <p:nvPr/>
        </p:nvSpPr>
        <p:spPr>
          <a:xfrm>
            <a:off x="8305359" y="1582154"/>
            <a:ext cx="3600000" cy="1873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دختر ۱۵ ساله – ۴۳ دقیقه پس از حادثه</a:t>
            </a:r>
            <a:endParaRPr lang="fa-IR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dirty="0">
                <a:cs typeface="Nazanin" panose="00000400000000000000" pitchFamily="2" charset="-78"/>
              </a:rPr>
              <a:t>دارای </a:t>
            </a:r>
            <a:r>
              <a:rPr lang="fa-IR" sz="1600" b="1" dirty="0">
                <a:cs typeface="Nazanin" panose="00000400000000000000" pitchFamily="2" charset="-78"/>
              </a:rPr>
              <a:t>زخم نافذ در ناحیه فوقانی چپ شکم </a:t>
            </a:r>
            <a:endParaRPr lang="en-US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شکستگی باز استخوان ران چپ</a:t>
            </a:r>
            <a:r>
              <a:rPr lang="fa-IR" sz="1600" dirty="0">
                <a:cs typeface="Nazanin" panose="00000400000000000000" pitchFamily="2" charset="-78"/>
              </a:rPr>
              <a:t> با اندازه بزرگ، اما </a:t>
            </a:r>
            <a:r>
              <a:rPr lang="fa-IR" sz="1600" b="1" dirty="0">
                <a:cs typeface="Nazanin" panose="00000400000000000000" pitchFamily="2" charset="-78"/>
              </a:rPr>
              <a:t>بدون خونریزی قابل‌توجه خارجی</a:t>
            </a:r>
            <a:endParaRPr lang="fa-IR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چندین بریدگی و پارگی در ناحیه سر، صورت، گردن، تنه و پای راست</a:t>
            </a:r>
            <a:endParaRPr lang="fa-IR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در حال فریاد زدن از شدت درد</a:t>
            </a:r>
            <a:endParaRPr lang="fa-IR" sz="1600" dirty="0">
              <a:cs typeface="Nazanin" panose="00000400000000000000" pitchFamily="2" charset="-78"/>
            </a:endParaRPr>
          </a:p>
        </p:txBody>
      </p:sp>
      <p:sp>
        <p:nvSpPr>
          <p:cNvPr id="40" name="Balão com Seta para a Esquerda 39">
            <a:extLst>
              <a:ext uri="{FF2B5EF4-FFF2-40B4-BE49-F238E27FC236}">
                <a16:creationId xmlns:a16="http://schemas.microsoft.com/office/drawing/2014/main" id="{A4415D29-6FEC-BF44-9DEA-8B9B6DA9F4B4}"/>
              </a:ext>
            </a:extLst>
          </p:cNvPr>
          <p:cNvSpPr/>
          <p:nvPr/>
        </p:nvSpPr>
        <p:spPr>
          <a:xfrm>
            <a:off x="9298379" y="17814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135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101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92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30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15CFDD8-86EF-134E-A73F-8968B16C4D23}"/>
              </a:ext>
            </a:extLst>
          </p:cNvPr>
          <p:cNvSpPr/>
          <p:nvPr/>
        </p:nvSpPr>
        <p:spPr>
          <a:xfrm>
            <a:off x="275433" y="508712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b="1" dirty="0">
                <a:cs typeface="Nazanin" panose="00000400000000000000" pitchFamily="2" charset="-78"/>
              </a:rPr>
              <a:t>مرد ۷۵ ساله – ۴۵ دقیقه پس از حادثه</a:t>
            </a:r>
            <a:endParaRPr lang="fa-IR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• دچار سوختگی در سمت راست صورت و قفسه سینه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• دارای چندین زخم ناشی از ترکش در ناحیه سر، صورت، تنه و پاها</a:t>
            </a:r>
          </a:p>
        </p:txBody>
      </p:sp>
      <p:sp>
        <p:nvSpPr>
          <p:cNvPr id="46" name="Balão com Seta para a Esquerda 45">
            <a:extLst>
              <a:ext uri="{FF2B5EF4-FFF2-40B4-BE49-F238E27FC236}">
                <a16:creationId xmlns:a16="http://schemas.microsoft.com/office/drawing/2014/main" id="{C37AAF9A-1217-214D-906B-42797C2BA320}"/>
              </a:ext>
            </a:extLst>
          </p:cNvPr>
          <p:cNvSpPr/>
          <p:nvPr/>
        </p:nvSpPr>
        <p:spPr>
          <a:xfrm>
            <a:off x="1278857" y="3658996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22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N/A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N/A</a:t>
            </a:r>
            <a:r>
              <a:rPr lang="en-AU" sz="1600">
                <a:ea typeface="Calibri" panose="020F0502020204030204" pitchFamily="34" charset="0"/>
                <a:cs typeface="Times New Roman"/>
              </a:rPr>
              <a:t> 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3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045384B-0C30-9C41-9D53-404C0C1AD91C}"/>
              </a:ext>
            </a:extLst>
          </p:cNvPr>
          <p:cNvSpPr/>
          <p:nvPr/>
        </p:nvSpPr>
        <p:spPr>
          <a:xfrm>
            <a:off x="4290396" y="510288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b="1" dirty="0">
                <a:cs typeface="Nazanin" panose="00000400000000000000" pitchFamily="2" charset="-78"/>
              </a:rPr>
              <a:t>پسر ۱۲ ساله – ۴۶ دقیقه پس از حادثه</a:t>
            </a:r>
            <a:endParaRPr lang="fa-IR" dirty="0">
              <a:cs typeface="Nazanin" panose="00000400000000000000" pitchFamily="2" charset="-78"/>
            </a:endParaRPr>
          </a:p>
          <a:p>
            <a:pPr algn="r" rtl="1"/>
            <a:r>
              <a:rPr lang="fa-IR" dirty="0">
                <a:cs typeface="Nazanin" panose="00000400000000000000" pitchFamily="2" charset="-78"/>
              </a:rPr>
              <a:t>• یک زخم در سمت راست سر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• چندین زخم کوچک در بازوی راست، تنه و پای راست</a:t>
            </a:r>
            <a:br>
              <a:rPr lang="fa-IR" dirty="0">
                <a:cs typeface="Nazanin" panose="00000400000000000000" pitchFamily="2" charset="-78"/>
              </a:rPr>
            </a:br>
            <a:r>
              <a:rPr lang="fa-IR" dirty="0">
                <a:cs typeface="Nazanin" panose="00000400000000000000" pitchFamily="2" charset="-78"/>
              </a:rPr>
              <a:t>• بدشکلی بسته در ساعد چپ</a:t>
            </a:r>
          </a:p>
        </p:txBody>
      </p:sp>
      <p:sp>
        <p:nvSpPr>
          <p:cNvPr id="49" name="Balão com Seta para a Esquerda 48">
            <a:extLst>
              <a:ext uri="{FF2B5EF4-FFF2-40B4-BE49-F238E27FC236}">
                <a16:creationId xmlns:a16="http://schemas.microsoft.com/office/drawing/2014/main" id="{AC083A9A-77E2-D545-A300-F504C7E984BA}"/>
              </a:ext>
            </a:extLst>
          </p:cNvPr>
          <p:cNvSpPr/>
          <p:nvPr/>
        </p:nvSpPr>
        <p:spPr>
          <a:xfrm>
            <a:off x="5283416" y="3708629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98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427172-69C5-6E43-AD8F-4722730C0F9B}"/>
              </a:ext>
            </a:extLst>
          </p:cNvPr>
          <p:cNvSpPr/>
          <p:nvPr/>
        </p:nvSpPr>
        <p:spPr>
          <a:xfrm>
            <a:off x="8305359" y="5096322"/>
            <a:ext cx="3600000" cy="1613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36000" bIns="45720" numCol="1" anchor="t">
            <a:noAutofit/>
          </a:bodyPr>
          <a:lstStyle/>
          <a:p>
            <a:pPr algn="r" rtl="1"/>
            <a:r>
              <a:rPr lang="fa-IR" sz="1600" b="1" dirty="0"/>
              <a:t>زن ۳۸ ساله – ۴۷ دقیقه پس از حادثه</a:t>
            </a:r>
            <a:endParaRPr lang="fa-IR" sz="1600" dirty="0"/>
          </a:p>
          <a:p>
            <a:pPr algn="r" rtl="1"/>
            <a:r>
              <a:rPr lang="fa-IR" sz="1600" b="1" dirty="0"/>
              <a:t>قطع عضو ناقص</a:t>
            </a:r>
            <a:r>
              <a:rPr lang="fa-IR" sz="1600" dirty="0"/>
              <a:t> در پای چپ، </a:t>
            </a:r>
            <a:r>
              <a:rPr lang="fa-IR" sz="1600" b="1" dirty="0"/>
              <a:t>بالای زانو</a:t>
            </a:r>
            <a:r>
              <a:rPr lang="fa-IR" sz="1600" dirty="0"/>
              <a:t> همراه با </a:t>
            </a:r>
            <a:r>
              <a:rPr lang="fa-IR" sz="1600" b="1" dirty="0"/>
              <a:t>خونریزی زیاد</a:t>
            </a:r>
            <a:endParaRPr lang="fa-IR" sz="1600" dirty="0"/>
          </a:p>
          <a:p>
            <a:pPr algn="r" rtl="1"/>
            <a:r>
              <a:rPr lang="fa-IR" sz="1600" b="1" dirty="0"/>
              <a:t>شکستگی باز استخوان ران</a:t>
            </a:r>
            <a:r>
              <a:rPr lang="fa-IR" sz="1600" dirty="0"/>
              <a:t> در پای راست</a:t>
            </a:r>
          </a:p>
          <a:p>
            <a:pPr algn="r" rtl="1"/>
            <a:r>
              <a:rPr lang="fa-IR" sz="1600" b="1" dirty="0"/>
              <a:t>سوختگی حدود ۲۰٪</a:t>
            </a:r>
            <a:r>
              <a:rPr lang="fa-IR" sz="1600" dirty="0"/>
              <a:t> در ناحیۀ قفسه سینه و صورت</a:t>
            </a:r>
          </a:p>
          <a:p>
            <a:pPr algn="r" rtl="1"/>
            <a:r>
              <a:rPr lang="fa-IR" sz="1600" b="1" dirty="0"/>
              <a:t>صدای خس‌خس در ریه‌ها</a:t>
            </a:r>
            <a:r>
              <a:rPr lang="fa-IR" sz="1600" dirty="0"/>
              <a:t> (نشانه درگیری تنفسی)</a:t>
            </a:r>
          </a:p>
        </p:txBody>
      </p:sp>
      <p:sp>
        <p:nvSpPr>
          <p:cNvPr id="52" name="Balão com Seta para a Esquerda 51">
            <a:extLst>
              <a:ext uri="{FF2B5EF4-FFF2-40B4-BE49-F238E27FC236}">
                <a16:creationId xmlns:a16="http://schemas.microsoft.com/office/drawing/2014/main" id="{ADC26F5A-6BFC-834D-AD04-9FE6B78C6586}"/>
              </a:ext>
            </a:extLst>
          </p:cNvPr>
          <p:cNvSpPr/>
          <p:nvPr/>
        </p:nvSpPr>
        <p:spPr>
          <a:xfrm>
            <a:off x="9298379" y="368856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cs typeface="Times New Roman"/>
              </a:rPr>
              <a:t>HR </a:t>
            </a:r>
            <a:r>
              <a:rPr lang="en-AU" sz="1600" b="1">
                <a:cs typeface="Times New Roman"/>
              </a:rPr>
              <a:t>152</a:t>
            </a:r>
          </a:p>
          <a:p>
            <a:pPr algn="r"/>
            <a:r>
              <a:rPr lang="en-AU" sz="1600">
                <a:cs typeface="Times New Roman"/>
              </a:rPr>
              <a:t>SBP </a:t>
            </a:r>
            <a:r>
              <a:rPr lang="en-AU" sz="1600" b="1">
                <a:cs typeface="Times New Roman"/>
              </a:rPr>
              <a:t>86</a:t>
            </a:r>
          </a:p>
          <a:p>
            <a:pPr algn="r"/>
            <a:r>
              <a:rPr lang="en-AU" sz="1600">
                <a:cs typeface="Arial"/>
              </a:rPr>
              <a:t>%O2Sats </a:t>
            </a:r>
            <a:r>
              <a:rPr lang="en-AU" sz="1600" b="1">
                <a:cs typeface="Times New Roman"/>
              </a:rPr>
              <a:t>88</a:t>
            </a:r>
            <a:endParaRPr lang="en-AU"/>
          </a:p>
          <a:p>
            <a:pPr algn="r"/>
            <a:r>
              <a:rPr lang="en-AU" sz="1600">
                <a:cs typeface="Times New Roman"/>
              </a:rPr>
              <a:t>RR </a:t>
            </a:r>
            <a:r>
              <a:rPr lang="en-AU" sz="1600" b="1">
                <a:cs typeface="Times New Roman"/>
              </a:rPr>
              <a:t>46</a:t>
            </a:r>
          </a:p>
          <a:p>
            <a:pPr algn="r"/>
            <a:r>
              <a:rPr lang="en-AU" sz="1600">
                <a:cs typeface="Times New Roman"/>
              </a:rPr>
              <a:t>GCS </a:t>
            </a:r>
            <a:r>
              <a:rPr lang="en-AU" sz="1600" b="1">
                <a:cs typeface="Times New Roman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934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allAtOnce" animBg="1"/>
      <p:bldP spid="31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Red Zone – Scenario 3</a:t>
            </a:r>
          </a:p>
        </p:txBody>
      </p:sp>
      <p:sp>
        <p:nvSpPr>
          <p:cNvPr id="10" name="Google Shape;499;p13">
            <a:extLst>
              <a:ext uri="{FF2B5EF4-FFF2-40B4-BE49-F238E27FC236}">
                <a16:creationId xmlns:a16="http://schemas.microsoft.com/office/drawing/2014/main" id="{0A126BE9-7367-014A-9F82-D29E1D9CEF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1926" y="2099861"/>
            <a:ext cx="10324507" cy="228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ctr" anchorCtr="0">
            <a:noAutofit/>
          </a:bodyPr>
          <a:lstStyle/>
          <a:p>
            <a:pPr algn="just" rtl="1">
              <a:spcBef>
                <a:spcPts val="0"/>
              </a:spcBef>
              <a:buClr>
                <a:schemeClr val="dk2"/>
              </a:buClr>
              <a:buSzPts val="1800"/>
            </a:pPr>
            <a:r>
              <a:rPr lang="fa-IR" sz="3200" dirty="0">
                <a:solidFill>
                  <a:srgbClr val="C00000"/>
                </a:solidFill>
                <a:latin typeface="Roboto"/>
                <a:ea typeface="Roboto"/>
                <a:cs typeface="Nazanin" panose="00000400000000000000" pitchFamily="2" charset="-78"/>
              </a:rPr>
              <a:t>یک خودروی شاسی‌بلند با سرعت تقریبی ۵۵ کیلومتر بر ساعت در حال حرکت بوده و پس از انحراف به سمت مخالف جاده، روی پهلوی راست واژگون می‌شود. سپس با عبور از میان گروهی از عابران که در کنار یک دکه بازار ایستاده بودند، برخورد کرده و در نهایت داخل یک مغازه متوقف می‌شود.به شما اطلاع اولیه داده شده است که ۱۱ مصدوم در حال انتقال به بخش اورژانس شما هستند (۴ سرنشین خودرو و ۷ عابر) . ارائه‌دهندگان آموزش‌دیده پیش‌بیمارستانی در صحنه حضور دارند.</a:t>
            </a:r>
            <a:endParaRPr lang="en-US" sz="3200" dirty="0">
              <a:solidFill>
                <a:srgbClr val="C00000"/>
              </a:solidFill>
              <a:latin typeface="Roboto"/>
              <a:ea typeface="Roboto"/>
              <a:cs typeface="Nazanin" panose="00000400000000000000" pitchFamily="2" charset="-78"/>
            </a:endParaRPr>
          </a:p>
        </p:txBody>
      </p:sp>
      <p:pic>
        <p:nvPicPr>
          <p:cNvPr id="5" name="Gráfico 4" descr="Despertador">
            <a:extLst>
              <a:ext uri="{FF2B5EF4-FFF2-40B4-BE49-F238E27FC236}">
                <a16:creationId xmlns:a16="http://schemas.microsoft.com/office/drawing/2014/main" id="{7727237D-99D2-3F40-8318-D9EDC112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876" y="368946"/>
            <a:ext cx="914400" cy="914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DA9DE6D-8F47-1247-9614-368D8C61CF00}"/>
              </a:ext>
            </a:extLst>
          </p:cNvPr>
          <p:cNvSpPr txBox="1"/>
          <p:nvPr/>
        </p:nvSpPr>
        <p:spPr>
          <a:xfrm>
            <a:off x="9158125" y="472203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latin typeface="Roboto" panose="02000000000000000000" pitchFamily="2" charset="0"/>
              </a:rPr>
              <a:t>6 min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76857F-CF7D-E14B-2843-DC86543248E9}"/>
              </a:ext>
            </a:extLst>
          </p:cNvPr>
          <p:cNvSpPr/>
          <p:nvPr/>
        </p:nvSpPr>
        <p:spPr>
          <a:xfrm>
            <a:off x="9944784" y="5044216"/>
            <a:ext cx="1341581" cy="1341581"/>
          </a:xfrm>
          <a:prstGeom prst="ellipse">
            <a:avLst/>
          </a:prstGeom>
          <a:solidFill>
            <a:srgbClr val="0175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/>
              <a:t>STEP 2 TRIAGE</a:t>
            </a:r>
          </a:p>
        </p:txBody>
      </p:sp>
    </p:spTree>
    <p:extLst>
      <p:ext uri="{BB962C8B-B14F-4D97-AF65-F5344CB8AC3E}">
        <p14:creationId xmlns:p14="http://schemas.microsoft.com/office/powerpoint/2010/main" val="195650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lão com Seta para a Esquerda 23">
            <a:extLst>
              <a:ext uri="{FF2B5EF4-FFF2-40B4-BE49-F238E27FC236}">
                <a16:creationId xmlns:a16="http://schemas.microsoft.com/office/drawing/2014/main" id="{6C3E2ED8-CE0A-FB41-A3E4-E061A3FBBDF0}"/>
              </a:ext>
            </a:extLst>
          </p:cNvPr>
          <p:cNvSpPr/>
          <p:nvPr/>
        </p:nvSpPr>
        <p:spPr>
          <a:xfrm>
            <a:off x="9298379" y="178140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93 irregular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88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92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30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2823F06-D9F8-CD49-A5DE-FC9EFA151BA9}"/>
              </a:ext>
            </a:extLst>
          </p:cNvPr>
          <p:cNvSpPr/>
          <p:nvPr/>
        </p:nvSpPr>
        <p:spPr>
          <a:xfrm>
            <a:off x="275433" y="1595808"/>
            <a:ext cx="3600000" cy="1873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700" b="1" dirty="0">
                <a:cs typeface="Nazanin" panose="00000400000000000000" pitchFamily="2" charset="-78"/>
              </a:rPr>
              <a:t>دختر ۸ ساله – ۴۸ دقیقه پس از حادثه</a:t>
            </a:r>
            <a:endParaRPr lang="fa-IR" sz="1700" dirty="0">
              <a:cs typeface="Nazanin" panose="00000400000000000000" pitchFamily="2" charset="-78"/>
            </a:endParaRPr>
          </a:p>
          <a:p>
            <a:pPr algn="r" rtl="1"/>
            <a:r>
              <a:rPr lang="fa-IR" sz="1700" dirty="0">
                <a:cs typeface="Nazanin" panose="00000400000000000000" pitchFamily="2" charset="-78"/>
              </a:rPr>
              <a:t>وجود کبودی و دفورمیتی بسته در شانه راست</a:t>
            </a:r>
          </a:p>
          <a:p>
            <a:pPr algn="r" rtl="1"/>
            <a:r>
              <a:rPr lang="fa-IR" sz="1700" dirty="0">
                <a:cs typeface="Nazanin" panose="00000400000000000000" pitchFamily="2" charset="-78"/>
              </a:rPr>
              <a:t>دفورمیتی بسته در ناحیۀ درشت‌نی/نازک‌نی پای چپ</a:t>
            </a:r>
          </a:p>
          <a:p>
            <a:pPr algn="r" rtl="1"/>
            <a:r>
              <a:rPr lang="fa-IR" sz="1700" dirty="0">
                <a:cs typeface="Nazanin" panose="00000400000000000000" pitchFamily="2" charset="-78"/>
              </a:rPr>
              <a:t>همراه با چهار نفر از اعضای خانواده وارد بخش می‌شود</a:t>
            </a:r>
          </a:p>
          <a:p>
            <a:pPr algn="r" rtl="1"/>
            <a:r>
              <a:rPr lang="fa-IR" sz="1700" dirty="0">
                <a:cs typeface="Nazanin" panose="00000400000000000000" pitchFamily="2" charset="-78"/>
              </a:rPr>
              <a:t>بسیار مضطرب و پریشان است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B8925AC-AC12-F14D-95FE-D55304D113F7}"/>
              </a:ext>
            </a:extLst>
          </p:cNvPr>
          <p:cNvSpPr>
            <a:spLocks noChangeAspect="1"/>
          </p:cNvSpPr>
          <p:nvPr/>
        </p:nvSpPr>
        <p:spPr>
          <a:xfrm>
            <a:off x="8316567" y="3782491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18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7DE9F53-C5BA-914D-8413-1E3B4C52C060}"/>
              </a:ext>
            </a:extLst>
          </p:cNvPr>
          <p:cNvSpPr>
            <a:spLocks noChangeAspect="1"/>
          </p:cNvSpPr>
          <p:nvPr/>
        </p:nvSpPr>
        <p:spPr>
          <a:xfrm>
            <a:off x="4301604" y="3791080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17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975C411F-496B-034F-9F6F-30A8D2A21B8C}"/>
              </a:ext>
            </a:extLst>
          </p:cNvPr>
          <p:cNvSpPr>
            <a:spLocks noChangeAspect="1"/>
          </p:cNvSpPr>
          <p:nvPr/>
        </p:nvSpPr>
        <p:spPr>
          <a:xfrm>
            <a:off x="286641" y="3782491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16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FDAEF81B-E8DF-7447-9053-6F955E11727B}"/>
              </a:ext>
            </a:extLst>
          </p:cNvPr>
          <p:cNvSpPr>
            <a:spLocks noChangeAspect="1"/>
          </p:cNvSpPr>
          <p:nvPr/>
        </p:nvSpPr>
        <p:spPr>
          <a:xfrm>
            <a:off x="8316567" y="259528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15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4EE27DC-0C7E-CF4D-8F17-1EBCAA9717D5}"/>
              </a:ext>
            </a:extLst>
          </p:cNvPr>
          <p:cNvSpPr>
            <a:spLocks noChangeAspect="1"/>
          </p:cNvSpPr>
          <p:nvPr/>
        </p:nvSpPr>
        <p:spPr>
          <a:xfrm>
            <a:off x="4301604" y="268117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B74BC-4E7F-480A-9BA5-66F7B07A306C}"/>
              </a:ext>
            </a:extLst>
          </p:cNvPr>
          <p:cNvSpPr>
            <a:spLocks noChangeAspect="1"/>
          </p:cNvSpPr>
          <p:nvPr/>
        </p:nvSpPr>
        <p:spPr>
          <a:xfrm>
            <a:off x="286641" y="237434"/>
            <a:ext cx="1080000" cy="10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13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6EAE6B3-FFE5-414E-9116-4FAC365E79A3}"/>
              </a:ext>
            </a:extLst>
          </p:cNvPr>
          <p:cNvSpPr/>
          <p:nvPr/>
        </p:nvSpPr>
        <p:spPr>
          <a:xfrm>
            <a:off x="4290396" y="1588714"/>
            <a:ext cx="3600000" cy="186670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500" b="1" dirty="0">
                <a:cs typeface="Nazanin" panose="00000400000000000000" pitchFamily="2" charset="-78"/>
              </a:rPr>
              <a:t>مرد ۲۸ ساله – مدت زمان سپری‌شده از حادثه: ۵۰ دقیقه</a:t>
            </a:r>
            <a:endParaRPr lang="fa-IR" sz="1500" dirty="0">
              <a:cs typeface="Nazanin" panose="00000400000000000000" pitchFamily="2" charset="-78"/>
            </a:endParaRPr>
          </a:p>
          <a:p>
            <a:pPr algn="r" rtl="1"/>
            <a:r>
              <a:rPr lang="fa-IR" sz="1500" dirty="0">
                <a:cs typeface="Nazanin" panose="00000400000000000000" pitchFamily="2" charset="-78"/>
              </a:rPr>
              <a:t>• احتمالاً سرنشین جلوی خودرو بوده و کمربند ایمنی نبسته است.</a:t>
            </a:r>
            <a:br>
              <a:rPr lang="fa-IR" sz="1500" dirty="0">
                <a:cs typeface="Nazanin" panose="00000400000000000000" pitchFamily="2" charset="-78"/>
              </a:rPr>
            </a:br>
            <a:r>
              <a:rPr lang="fa-IR" sz="1500" dirty="0">
                <a:cs typeface="Nazanin" panose="00000400000000000000" pitchFamily="2" charset="-78"/>
              </a:rPr>
              <a:t>• زخم خون‌ریزی‌دهنده در ناحیه پوست سر دارد.</a:t>
            </a:r>
            <a:br>
              <a:rPr lang="fa-IR" sz="1500" dirty="0">
                <a:cs typeface="Nazanin" panose="00000400000000000000" pitchFamily="2" charset="-78"/>
              </a:rPr>
            </a:br>
            <a:r>
              <a:rPr lang="fa-IR" sz="1500" dirty="0">
                <a:cs typeface="Nazanin" panose="00000400000000000000" pitchFamily="2" charset="-78"/>
              </a:rPr>
              <a:t>• دچار </a:t>
            </a:r>
            <a:r>
              <a:rPr lang="fa-IR" sz="1500" b="1" dirty="0">
                <a:cs typeface="Nazanin" panose="00000400000000000000" pitchFamily="2" charset="-78"/>
              </a:rPr>
              <a:t>شکستگی باز استخوان‌ها در </a:t>
            </a:r>
            <a:r>
              <a:rPr lang="en-US" sz="1500" dirty="0">
                <a:cs typeface="Nazanin" panose="00000400000000000000" pitchFamily="2" charset="-78"/>
              </a:rPr>
              <a:t>tib/fib)</a:t>
            </a:r>
            <a:r>
              <a:rPr lang="fa-IR" sz="1500" dirty="0">
                <a:cs typeface="Nazanin" panose="00000400000000000000" pitchFamily="2" charset="-78"/>
              </a:rPr>
              <a:t> </a:t>
            </a:r>
            <a:r>
              <a:rPr lang="en-US" sz="1500" dirty="0">
                <a:cs typeface="Nazanin" panose="00000400000000000000" pitchFamily="2" charset="-78"/>
              </a:rPr>
              <a:t>R(</a:t>
            </a:r>
            <a:br>
              <a:rPr lang="fa-IR" sz="1500" dirty="0">
                <a:cs typeface="Nazanin" panose="00000400000000000000" pitchFamily="2" charset="-78"/>
              </a:rPr>
            </a:br>
            <a:r>
              <a:rPr lang="fa-IR" sz="1500" dirty="0">
                <a:cs typeface="Nazanin" panose="00000400000000000000" pitchFamily="2" charset="-78"/>
              </a:rPr>
              <a:t>• دارای </a:t>
            </a:r>
            <a:r>
              <a:rPr lang="fa-IR" sz="1500" b="1" dirty="0">
                <a:cs typeface="Nazanin" panose="00000400000000000000" pitchFamily="2" charset="-78"/>
              </a:rPr>
              <a:t>شکستگی باز استخوان بازو </a:t>
            </a:r>
            <a:r>
              <a:rPr lang="fa-IR" sz="1500" dirty="0">
                <a:cs typeface="Nazanin" panose="00000400000000000000" pitchFamily="2" charset="-78"/>
              </a:rPr>
              <a:t>کمی بالاتر از ناحیه      آرنج می‌باشد.</a:t>
            </a:r>
          </a:p>
        </p:txBody>
      </p:sp>
      <p:sp>
        <p:nvSpPr>
          <p:cNvPr id="36" name="Balão com Seta para a Esquerda 35">
            <a:extLst>
              <a:ext uri="{FF2B5EF4-FFF2-40B4-BE49-F238E27FC236}">
                <a16:creationId xmlns:a16="http://schemas.microsoft.com/office/drawing/2014/main" id="{0A72ADD3-6C74-234B-9F7E-064531E06EA5}"/>
              </a:ext>
            </a:extLst>
          </p:cNvPr>
          <p:cNvSpPr/>
          <p:nvPr/>
        </p:nvSpPr>
        <p:spPr>
          <a:xfrm>
            <a:off x="5283416" y="17814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99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126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93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15CFDD8-86EF-134E-A73F-8968B16C4D23}"/>
              </a:ext>
            </a:extLst>
          </p:cNvPr>
          <p:cNvSpPr/>
          <p:nvPr/>
        </p:nvSpPr>
        <p:spPr>
          <a:xfrm>
            <a:off x="275433" y="508712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b="1" dirty="0"/>
              <a:t>مرد ۱۷ ساله – زمان سپری‌شده: ۷۰ دقیقه</a:t>
            </a:r>
            <a:endParaRPr lang="fa-IR" dirty="0"/>
          </a:p>
          <a:p>
            <a:pPr algn="r" rtl="1"/>
            <a:r>
              <a:rPr lang="fa-IR" dirty="0"/>
              <a:t>وجود هماتوم نرم در سمت چپ سر به‌همراه خراش سطحی پوست</a:t>
            </a:r>
          </a:p>
          <a:p>
            <a:pPr algn="r" rtl="1"/>
            <a:r>
              <a:rPr lang="fa-IR" dirty="0"/>
              <a:t>بدشکلی بسته در استخوان ران راست</a:t>
            </a:r>
          </a:p>
          <a:p>
            <a:pPr algn="r" rtl="1"/>
            <a:r>
              <a:rPr lang="fa-IR" dirty="0"/>
              <a:t>تغییر رنگ و بدشکلی در ناحیۀ تحتانی شکم</a:t>
            </a:r>
          </a:p>
          <a:p>
            <a:pPr algn="r" rtl="1"/>
            <a:r>
              <a:rPr lang="fa-IR" dirty="0"/>
              <a:t>لگن نامتقارن</a:t>
            </a:r>
          </a:p>
        </p:txBody>
      </p:sp>
      <p:sp>
        <p:nvSpPr>
          <p:cNvPr id="46" name="Balão com Seta para a Esquerda 45">
            <a:extLst>
              <a:ext uri="{FF2B5EF4-FFF2-40B4-BE49-F238E27FC236}">
                <a16:creationId xmlns:a16="http://schemas.microsoft.com/office/drawing/2014/main" id="{C37AAF9A-1217-214D-906B-42797C2BA320}"/>
              </a:ext>
            </a:extLst>
          </p:cNvPr>
          <p:cNvSpPr/>
          <p:nvPr/>
        </p:nvSpPr>
        <p:spPr>
          <a:xfrm>
            <a:off x="1278857" y="3658996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cs typeface="Times New Roman"/>
              </a:rPr>
              <a:t>HR </a:t>
            </a:r>
            <a:r>
              <a:rPr lang="en-AU" sz="1600" b="1">
                <a:cs typeface="Times New Roman"/>
              </a:rPr>
              <a:t>116</a:t>
            </a:r>
          </a:p>
          <a:p>
            <a:pPr algn="r"/>
            <a:r>
              <a:rPr lang="en-AU" sz="1600">
                <a:cs typeface="Times New Roman"/>
              </a:rPr>
              <a:t>SBP </a:t>
            </a:r>
            <a:r>
              <a:rPr lang="en-AU" sz="1600" b="1">
                <a:cs typeface="Times New Roman"/>
              </a:rPr>
              <a:t>85</a:t>
            </a:r>
          </a:p>
          <a:p>
            <a:pPr algn="r"/>
            <a:r>
              <a:rPr lang="en-AU" sz="1600">
                <a:cs typeface="Arial"/>
              </a:rPr>
              <a:t>%O2Sats </a:t>
            </a:r>
            <a:r>
              <a:rPr lang="en-AU" sz="1600" b="1">
                <a:cs typeface="Times New Roman"/>
              </a:rPr>
              <a:t>91</a:t>
            </a:r>
            <a:endParaRPr lang="en-AU"/>
          </a:p>
          <a:p>
            <a:pPr algn="r"/>
            <a:r>
              <a:rPr lang="en-AU" sz="1600">
                <a:cs typeface="Times New Roman"/>
              </a:rPr>
              <a:t>RR </a:t>
            </a:r>
            <a:r>
              <a:rPr lang="en-AU" sz="1600" b="1">
                <a:cs typeface="Times New Roman"/>
              </a:rPr>
              <a:t>22</a:t>
            </a:r>
          </a:p>
          <a:p>
            <a:pPr algn="r"/>
            <a:r>
              <a:rPr lang="en-AU" sz="1600">
                <a:cs typeface="Times New Roman"/>
              </a:rPr>
              <a:t>GCS </a:t>
            </a:r>
            <a:r>
              <a:rPr lang="en-AU" sz="1600" b="1">
                <a:cs typeface="Times New Roman"/>
              </a:rPr>
              <a:t>11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045384B-0C30-9C41-9D53-404C0C1AD91C}"/>
              </a:ext>
            </a:extLst>
          </p:cNvPr>
          <p:cNvSpPr/>
          <p:nvPr/>
        </p:nvSpPr>
        <p:spPr>
          <a:xfrm>
            <a:off x="4290396" y="510288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700" b="1" dirty="0"/>
              <a:t>زن ۴۴ ساله – ۹۰ دقیقه پس از حادثه</a:t>
            </a:r>
            <a:endParaRPr lang="fa-IR" sz="1700" dirty="0"/>
          </a:p>
          <a:p>
            <a:pPr algn="r" rtl="1"/>
            <a:r>
              <a:rPr lang="fa-IR" sz="1700" dirty="0"/>
              <a:t>• </a:t>
            </a:r>
            <a:r>
              <a:rPr lang="fa-IR" sz="1700" b="1" dirty="0"/>
              <a:t>قطع تروماتیک پا از ناحیه چپ</a:t>
            </a:r>
            <a:r>
              <a:rPr lang="fa-IR" sz="1700" dirty="0"/>
              <a:t>؛ خونریزی کم بوده و </a:t>
            </a:r>
            <a:r>
              <a:rPr lang="fa-IR" sz="1700" b="1" dirty="0"/>
              <a:t>تورنیکه در محل قرار داده شده است</a:t>
            </a:r>
            <a:r>
              <a:rPr lang="fa-IR" sz="1700" dirty="0"/>
              <a:t>.</a:t>
            </a:r>
            <a:br>
              <a:rPr lang="fa-IR" sz="1700" dirty="0"/>
            </a:br>
            <a:r>
              <a:rPr lang="fa-IR" sz="1700" dirty="0"/>
              <a:t>• </a:t>
            </a:r>
            <a:r>
              <a:rPr lang="fa-IR" sz="1700" b="1" dirty="0"/>
              <a:t>کبودی‌های شدید در سمت راست قفسه سینه</a:t>
            </a:r>
            <a:r>
              <a:rPr lang="fa-IR" sz="1700" dirty="0"/>
              <a:t> همراه با </a:t>
            </a:r>
            <a:r>
              <a:rPr lang="fa-IR" sz="1700" b="1" dirty="0"/>
              <a:t>دشواری در تنفس</a:t>
            </a:r>
            <a:r>
              <a:rPr lang="fa-IR" sz="1700" dirty="0"/>
              <a:t>.</a:t>
            </a:r>
          </a:p>
        </p:txBody>
      </p:sp>
      <p:sp>
        <p:nvSpPr>
          <p:cNvPr id="49" name="Balão com Seta para a Esquerda 48">
            <a:extLst>
              <a:ext uri="{FF2B5EF4-FFF2-40B4-BE49-F238E27FC236}">
                <a16:creationId xmlns:a16="http://schemas.microsoft.com/office/drawing/2014/main" id="{AC083A9A-77E2-D545-A300-F504C7E984BA}"/>
              </a:ext>
            </a:extLst>
          </p:cNvPr>
          <p:cNvSpPr/>
          <p:nvPr/>
        </p:nvSpPr>
        <p:spPr>
          <a:xfrm>
            <a:off x="5283416" y="3708629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115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74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74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427172-69C5-6E43-AD8F-4722730C0F9B}"/>
              </a:ext>
            </a:extLst>
          </p:cNvPr>
          <p:cNvSpPr/>
          <p:nvPr/>
        </p:nvSpPr>
        <p:spPr>
          <a:xfrm>
            <a:off x="8305359" y="5096322"/>
            <a:ext cx="3600000" cy="1613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36000" bIns="45720" numCol="1" anchor="t">
            <a:noAutofit/>
          </a:bodyPr>
          <a:lstStyle/>
          <a:p>
            <a:pPr algn="r" rtl="1"/>
            <a:r>
              <a:rPr lang="fa-IR" sz="1600" b="1" dirty="0"/>
              <a:t>زن ۷۱ ساله – زمان رسیدن: ۱۲۰ دقیقه</a:t>
            </a:r>
            <a:endParaRPr lang="fa-IR" sz="1600" dirty="0"/>
          </a:p>
          <a:p>
            <a:pPr algn="r" rtl="1"/>
            <a:r>
              <a:rPr lang="fa-IR" sz="1600" dirty="0"/>
              <a:t>• عملیات رهاسازی طولانی‌مدت در صحنه حادثه</a:t>
            </a:r>
            <a:br>
              <a:rPr lang="fa-IR" sz="1600" dirty="0"/>
            </a:br>
            <a:r>
              <a:rPr lang="fa-IR" sz="1600" dirty="0"/>
              <a:t>• هر دو پا به‌شدت متورم و تغییر رنگ داده‌اند؛ درد شدید وجود دارد – ساق پای چپ هنگام لمس سرد است</a:t>
            </a:r>
            <a:br>
              <a:rPr lang="fa-IR" sz="1600" dirty="0"/>
            </a:br>
            <a:r>
              <a:rPr lang="fa-IR" sz="1600" dirty="0"/>
              <a:t>• شکستگی باز در ناحیه مچ پای چپ</a:t>
            </a:r>
            <a:br>
              <a:rPr lang="fa-IR" sz="1600" dirty="0"/>
            </a:br>
            <a:r>
              <a:rPr lang="fa-IR" sz="1600" dirty="0"/>
              <a:t>• شکستگی بسته استخوان ران در پای راست</a:t>
            </a:r>
          </a:p>
        </p:txBody>
      </p:sp>
      <p:sp>
        <p:nvSpPr>
          <p:cNvPr id="52" name="Balão com Seta para a Esquerda 51">
            <a:extLst>
              <a:ext uri="{FF2B5EF4-FFF2-40B4-BE49-F238E27FC236}">
                <a16:creationId xmlns:a16="http://schemas.microsoft.com/office/drawing/2014/main" id="{ADC26F5A-6BFC-834D-AD04-9FE6B78C6586}"/>
              </a:ext>
            </a:extLst>
          </p:cNvPr>
          <p:cNvSpPr/>
          <p:nvPr/>
        </p:nvSpPr>
        <p:spPr>
          <a:xfrm>
            <a:off x="9298379" y="3688561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100 irregular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80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Arial"/>
              </a:rPr>
              <a:t>%O2Sats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78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  <a:endParaRPr lang="en-AU" sz="1600" b="1">
              <a:cs typeface="Times New Roman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A38660F-5D25-AA4E-B211-9C02DB8805EF}"/>
              </a:ext>
            </a:extLst>
          </p:cNvPr>
          <p:cNvSpPr/>
          <p:nvPr/>
        </p:nvSpPr>
        <p:spPr>
          <a:xfrm>
            <a:off x="8316567" y="1586608"/>
            <a:ext cx="3600000" cy="18824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600" b="1" dirty="0">
                <a:cs typeface="Nazanin" panose="00000400000000000000" pitchFamily="2" charset="-78"/>
              </a:rPr>
              <a:t>مرد ۶۶ ساله (احتمالاً راننده) – ۶۰ دقیقه از حادثه گذشته</a:t>
            </a:r>
            <a:endParaRPr lang="fa-IR" sz="1600" dirty="0">
              <a:cs typeface="Nazanin" panose="00000400000000000000" pitchFamily="2" charset="-78"/>
            </a:endParaRPr>
          </a:p>
          <a:p>
            <a:pPr algn="r" rtl="1"/>
            <a:r>
              <a:rPr lang="fa-IR" sz="1600" dirty="0">
                <a:cs typeface="Nazanin" panose="00000400000000000000" pitchFamily="2" charset="-78"/>
              </a:rPr>
              <a:t>• خراشیدگی در ناحیه پیشانی سمت چپ</a:t>
            </a:r>
            <a:br>
              <a:rPr lang="fa-IR" sz="1600" dirty="0">
                <a:cs typeface="Nazanin" panose="00000400000000000000" pitchFamily="2" charset="-78"/>
              </a:rPr>
            </a:br>
            <a:r>
              <a:rPr lang="fa-IR" sz="1600" dirty="0">
                <a:cs typeface="Nazanin" panose="00000400000000000000" pitchFamily="2" charset="-78"/>
              </a:rPr>
              <a:t>• وجود آثار کمربند ایمنی بر روی قفسه سینه و شکم</a:t>
            </a:r>
            <a:br>
              <a:rPr lang="fa-IR" sz="1600" dirty="0">
                <a:cs typeface="Nazanin" panose="00000400000000000000" pitchFamily="2" charset="-78"/>
              </a:rPr>
            </a:br>
            <a:r>
              <a:rPr lang="fa-IR" sz="1600" dirty="0">
                <a:cs typeface="Nazanin" panose="00000400000000000000" pitchFamily="2" charset="-78"/>
              </a:rPr>
              <a:t>• تغییر شکل دردناک در مچ دست چپ</a:t>
            </a:r>
            <a:br>
              <a:rPr lang="fa-IR" sz="1600" dirty="0">
                <a:cs typeface="Nazanin" panose="00000400000000000000" pitchFamily="2" charset="-78"/>
              </a:rPr>
            </a:br>
            <a:r>
              <a:rPr lang="fa-IR" sz="1600" dirty="0">
                <a:cs typeface="Nazanin" panose="00000400000000000000" pitchFamily="2" charset="-78"/>
              </a:rPr>
              <a:t>• رنگ‌پریدگی و تعریق سرد</a:t>
            </a:r>
            <a:br>
              <a:rPr lang="fa-IR" sz="1600" dirty="0">
                <a:cs typeface="Nazanin" panose="00000400000000000000" pitchFamily="2" charset="-78"/>
              </a:rPr>
            </a:br>
            <a:r>
              <a:rPr lang="fa-IR" sz="1600" dirty="0">
                <a:cs typeface="Nazanin" panose="00000400000000000000" pitchFamily="2" charset="-78"/>
              </a:rPr>
              <a:t>• درد در سمت چپ قفسه سینه و ناحیه گردن</a:t>
            </a:r>
          </a:p>
        </p:txBody>
      </p:sp>
      <p:sp>
        <p:nvSpPr>
          <p:cNvPr id="22" name="Balão com Seta para a Esquerda 21">
            <a:extLst>
              <a:ext uri="{FF2B5EF4-FFF2-40B4-BE49-F238E27FC236}">
                <a16:creationId xmlns:a16="http://schemas.microsoft.com/office/drawing/2014/main" id="{42CE6066-9F9D-CA48-B030-C40B677CF153}"/>
              </a:ext>
            </a:extLst>
          </p:cNvPr>
          <p:cNvSpPr/>
          <p:nvPr/>
        </p:nvSpPr>
        <p:spPr>
          <a:xfrm>
            <a:off x="1268453" y="178140"/>
            <a:ext cx="2606980" cy="1323439"/>
          </a:xfrm>
          <a:prstGeom prst="lef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120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99</a:t>
            </a:r>
            <a:endParaRPr lang="en-AU"/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88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2F1C6E-26C0-A14A-B089-4EBD57A8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93840E3-E3F3-8944-B35A-0AEAAF87023D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/>
              <a:t>Red Zone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Checking the Agenda</a:t>
            </a: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1C4CCEF2-93D4-384F-A571-E964D3237477}"/>
              </a:ext>
            </a:extLst>
          </p:cNvPr>
          <p:cNvSpPr txBox="1">
            <a:spLocks/>
          </p:cNvSpPr>
          <p:nvPr/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Roboto" panose="02000000000000000000" pitchFamily="2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1C9CCE8-CE46-2543-BCEF-350ACD4B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9" y="3389930"/>
            <a:ext cx="8414257" cy="18970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B84569-B44D-AD42-986A-23406A83B798}"/>
              </a:ext>
            </a:extLst>
          </p:cNvPr>
          <p:cNvSpPr txBox="1"/>
          <p:nvPr/>
        </p:nvSpPr>
        <p:spPr>
          <a:xfrm>
            <a:off x="898603" y="1782176"/>
            <a:ext cx="6291719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Why is it important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Where to locate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Who should work there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ü"/>
            </a:pPr>
            <a:r>
              <a:rPr lang="en-GB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How to operate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GB">
              <a:latin typeface="Roboto" panose="02000000000000000000" pitchFamily="2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C17F669-11D8-F348-8671-AC3A4FEEA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13" name="Retângulo de Cantos Cortados No Mesmo Lado 12">
            <a:extLst>
              <a:ext uri="{FF2B5EF4-FFF2-40B4-BE49-F238E27FC236}">
                <a16:creationId xmlns:a16="http://schemas.microsoft.com/office/drawing/2014/main" id="{CB90E8A7-9536-CD42-A61F-348175AD4AD6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6DE1A1-8D18-7D45-9944-D1D4B6A40448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pic>
        <p:nvPicPr>
          <p:cNvPr id="2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8E88D19B-9C2F-909D-5878-9A2BF1D9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758" y="2140543"/>
            <a:ext cx="1058314" cy="9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F2A3DB42-A3D0-F617-2EC3-B3BD0CFF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566" y="2254690"/>
            <a:ext cx="1113404" cy="10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8EA299E8-562F-444E-D7F4-EF47E55B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388" y="2410607"/>
            <a:ext cx="1209135" cy="1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81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Red Zone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F3EEB4-731B-D446-A773-3666A59863A1}"/>
              </a:ext>
            </a:extLst>
          </p:cNvPr>
          <p:cNvSpPr/>
          <p:nvPr/>
        </p:nvSpPr>
        <p:spPr>
          <a:xfrm>
            <a:off x="4682310" y="1997839"/>
            <a:ext cx="11844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80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EDE1EF-9DF0-AA4A-97CB-15C428A02E72}"/>
              </a:ext>
            </a:extLst>
          </p:cNvPr>
          <p:cNvSpPr/>
          <p:nvPr/>
        </p:nvSpPr>
        <p:spPr>
          <a:xfrm>
            <a:off x="526092" y="2136338"/>
            <a:ext cx="36663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5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Discussion &amp; Critical Thinking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F8C0D9-3E13-8449-A168-F5A920C2A4E7}"/>
              </a:ext>
            </a:extLst>
          </p:cNvPr>
          <p:cNvSpPr txBox="1"/>
          <p:nvPr/>
        </p:nvSpPr>
        <p:spPr>
          <a:xfrm>
            <a:off x="6007100" y="1763831"/>
            <a:ext cx="6056313" cy="3889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</a:rPr>
              <a:t>Are all non-walking patients "RED"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</a:rPr>
              <a:t>How can you expand your resuscitation capacity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</a:rPr>
              <a:t>What kind of supplies should go into the Red Zone kit?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</a:rPr>
              <a:t>What kind of equipment is needed in the Red Zone kit?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</a:rPr>
              <a:t>Can patients be discharged home from the Red Zone 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</a:rPr>
              <a:t>Should relatives and friends be allowed in the Red Zone ?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B4067C-AABD-D445-8F7D-FFB37FD938EC}"/>
              </a:ext>
            </a:extLst>
          </p:cNvPr>
          <p:cNvSpPr txBox="1"/>
          <p:nvPr/>
        </p:nvSpPr>
        <p:spPr>
          <a:xfrm>
            <a:off x="565322" y="4860161"/>
            <a:ext cx="53014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Roboto" panose="02000000000000000000" pitchFamily="2" charset="0"/>
              </a:rPr>
              <a:t>Are this principles applicable to your own setting 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05C736-5BF6-8F4C-A489-5E63AC00F291}"/>
              </a:ext>
            </a:extLst>
          </p:cNvPr>
          <p:cNvSpPr txBox="1"/>
          <p:nvPr/>
        </p:nvSpPr>
        <p:spPr>
          <a:xfrm>
            <a:off x="565321" y="5362320"/>
            <a:ext cx="5301451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latin typeface="Roboto"/>
                <a:ea typeface="Roboto"/>
              </a:rPr>
              <a:t>Do you already apply them ? If not, why not?</a:t>
            </a:r>
          </a:p>
        </p:txBody>
      </p:sp>
    </p:spTree>
    <p:extLst>
      <p:ext uri="{BB962C8B-B14F-4D97-AF65-F5344CB8AC3E}">
        <p14:creationId xmlns:p14="http://schemas.microsoft.com/office/powerpoint/2010/main" val="35855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5D83EA0D-2FFD-0B4E-87F5-5A766FA3D41B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1C9CCE8-CE46-2543-BCEF-350ACD4B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87" y="4720673"/>
            <a:ext cx="6473748" cy="1439451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7092587" cy="566359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>
                <a:cs typeface="Nazanin" panose="00000400000000000000" pitchFamily="2" charset="-78"/>
              </a:rPr>
              <a:t>«تمام بیماران نباید اجازه ورود به داخل ساختمان اورژانس را داشته باشند.»</a:t>
            </a:r>
            <a:endParaRPr lang="fa-IR" sz="2000" b="1" dirty="0">
              <a:effectLst/>
              <a:cs typeface="Nazanin" panose="00000400000000000000" pitchFamily="2" charset="-78"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The Red Zone concept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37" name="Cubo 36">
            <a:extLst>
              <a:ext uri="{FF2B5EF4-FFF2-40B4-BE49-F238E27FC236}">
                <a16:creationId xmlns:a16="http://schemas.microsoft.com/office/drawing/2014/main" id="{55E17F16-7367-9B47-8683-5454D7E3911A}"/>
              </a:ext>
            </a:extLst>
          </p:cNvPr>
          <p:cNvSpPr/>
          <p:nvPr/>
        </p:nvSpPr>
        <p:spPr>
          <a:xfrm rot="165109" flipH="1">
            <a:off x="7743946" y="3980093"/>
            <a:ext cx="631779" cy="528604"/>
          </a:xfrm>
          <a:prstGeom prst="cube">
            <a:avLst>
              <a:gd name="adj" fmla="val 410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22923899-3CE8-354C-8CCE-B1457BD9E8DD}"/>
              </a:ext>
            </a:extLst>
          </p:cNvPr>
          <p:cNvSpPr/>
          <p:nvPr/>
        </p:nvSpPr>
        <p:spPr>
          <a:xfrm rot="164989">
            <a:off x="6956700" y="3902283"/>
            <a:ext cx="1914424" cy="67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5538BB1-8A19-F640-A328-52D7FC1462F4}"/>
              </a:ext>
            </a:extLst>
          </p:cNvPr>
          <p:cNvSpPr txBox="1"/>
          <p:nvPr/>
        </p:nvSpPr>
        <p:spPr>
          <a:xfrm>
            <a:off x="834796" y="1729558"/>
            <a:ext cx="42803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fa-IR" sz="2400" b="1" dirty="0">
                <a:solidFill>
                  <a:schemeClr val="tx2"/>
                </a:solidFill>
              </a:rPr>
              <a:t>تریاژ مرحله ۱، بیماران راه‌رونده را از بیماران غیرراه‌رونده جدا می‌کند…</a:t>
            </a:r>
            <a:endParaRPr lang="fa-IR" sz="24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Retângulo de Cantos Cortados No Mesmo Lado 3">
            <a:extLst>
              <a:ext uri="{FF2B5EF4-FFF2-40B4-BE49-F238E27FC236}">
                <a16:creationId xmlns:a16="http://schemas.microsoft.com/office/drawing/2014/main" id="{89EE3494-3E7F-0F4D-8A35-64ECA87743D4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AE2853C-C10E-394F-BC24-19E31CBAA511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cxnSp>
        <p:nvCxnSpPr>
          <p:cNvPr id="54" name="Conexão Curva 53">
            <a:extLst>
              <a:ext uri="{FF2B5EF4-FFF2-40B4-BE49-F238E27FC236}">
                <a16:creationId xmlns:a16="http://schemas.microsoft.com/office/drawing/2014/main" id="{138ABDDA-7D80-9C4D-94F2-975248EF5910}"/>
              </a:ext>
            </a:extLst>
          </p:cNvPr>
          <p:cNvCxnSpPr>
            <a:cxnSpLocks/>
          </p:cNvCxnSpPr>
          <p:nvPr/>
        </p:nvCxnSpPr>
        <p:spPr>
          <a:xfrm flipV="1">
            <a:off x="8277869" y="3965231"/>
            <a:ext cx="2466331" cy="1060368"/>
          </a:xfrm>
          <a:prstGeom prst="curvedConnector3">
            <a:avLst>
              <a:gd name="adj1" fmla="val 110247"/>
            </a:avLst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Curva 64">
            <a:extLst>
              <a:ext uri="{FF2B5EF4-FFF2-40B4-BE49-F238E27FC236}">
                <a16:creationId xmlns:a16="http://schemas.microsoft.com/office/drawing/2014/main" id="{608C316A-3742-6B49-9835-E016763C41D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48452" y="3446162"/>
            <a:ext cx="1321166" cy="1041670"/>
          </a:xfrm>
          <a:prstGeom prst="curvedConnector3">
            <a:avLst>
              <a:gd name="adj1" fmla="val 14797"/>
            </a:avLst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m 48">
            <a:extLst>
              <a:ext uri="{FF2B5EF4-FFF2-40B4-BE49-F238E27FC236}">
                <a16:creationId xmlns:a16="http://schemas.microsoft.com/office/drawing/2014/main" id="{F60CD63C-A837-7142-8A76-481B17967A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06" y="2903038"/>
            <a:ext cx="960076" cy="960076"/>
          </a:xfrm>
          <a:prstGeom prst="rect">
            <a:avLst/>
          </a:prstGeom>
        </p:spPr>
      </p:pic>
      <p:sp>
        <p:nvSpPr>
          <p:cNvPr id="89" name="Retângulo 88">
            <a:extLst>
              <a:ext uri="{FF2B5EF4-FFF2-40B4-BE49-F238E27FC236}">
                <a16:creationId xmlns:a16="http://schemas.microsoft.com/office/drawing/2014/main" id="{245CE279-9193-DE4A-B958-5770D62EB31E}"/>
              </a:ext>
            </a:extLst>
          </p:cNvPr>
          <p:cNvSpPr/>
          <p:nvPr/>
        </p:nvSpPr>
        <p:spPr>
          <a:xfrm>
            <a:off x="479999" y="3520450"/>
            <a:ext cx="2965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5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Why 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DF3C5C22-262D-9244-BCEC-C717BD7BD885}"/>
              </a:ext>
            </a:extLst>
          </p:cNvPr>
          <p:cNvSpPr/>
          <p:nvPr/>
        </p:nvSpPr>
        <p:spPr>
          <a:xfrm>
            <a:off x="3463038" y="2438180"/>
            <a:ext cx="11844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80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946800-2190-627C-CCEC-AF5936C16E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18" y="3519579"/>
            <a:ext cx="1608329" cy="1608329"/>
          </a:xfrm>
          <a:prstGeom prst="rect">
            <a:avLst/>
          </a:prstGeom>
        </p:spPr>
      </p:pic>
      <p:pic>
        <p:nvPicPr>
          <p:cNvPr id="10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C8BF42C8-1B3E-F77F-E1BC-BA5A3E7D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758" y="2140543"/>
            <a:ext cx="1058314" cy="9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0BC91537-FEA1-7906-41A2-6D424FC0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566" y="2254690"/>
            <a:ext cx="1113404" cy="10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166A9006-CAC9-CB59-C1E3-149C6CAE4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388" y="2410607"/>
            <a:ext cx="1209135" cy="1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1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1E6AE84-0143-9844-8FDB-EBF178926BFE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5160898" cy="404614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/>
              <a:t>تمام بیماران نباید وارد واحد اورژانس نشوند.</a:t>
            </a:r>
            <a:endParaRPr lang="fa-IR" sz="2000" b="1" dirty="0">
              <a:effectLst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37" name="Cubo 36">
            <a:extLst>
              <a:ext uri="{FF2B5EF4-FFF2-40B4-BE49-F238E27FC236}">
                <a16:creationId xmlns:a16="http://schemas.microsoft.com/office/drawing/2014/main" id="{55E17F16-7367-9B47-8683-5454D7E3911A}"/>
              </a:ext>
            </a:extLst>
          </p:cNvPr>
          <p:cNvSpPr/>
          <p:nvPr/>
        </p:nvSpPr>
        <p:spPr>
          <a:xfrm rot="165109" flipH="1">
            <a:off x="7743946" y="3980093"/>
            <a:ext cx="631779" cy="528604"/>
          </a:xfrm>
          <a:prstGeom prst="cube">
            <a:avLst>
              <a:gd name="adj" fmla="val 410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22923899-3CE8-354C-8CCE-B1457BD9E8DD}"/>
              </a:ext>
            </a:extLst>
          </p:cNvPr>
          <p:cNvSpPr/>
          <p:nvPr/>
        </p:nvSpPr>
        <p:spPr>
          <a:xfrm rot="164989">
            <a:off x="6956700" y="3902283"/>
            <a:ext cx="1914424" cy="67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Retângulo de Cantos Cortados No Mesmo Lado 3">
            <a:extLst>
              <a:ext uri="{FF2B5EF4-FFF2-40B4-BE49-F238E27FC236}">
                <a16:creationId xmlns:a16="http://schemas.microsoft.com/office/drawing/2014/main" id="{89EE3494-3E7F-0F4D-8A35-64ECA87743D4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AE2853C-C10E-394F-BC24-19E31CBAA511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927DE58-F0F0-F446-9A18-353DF6408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17" y="2999981"/>
            <a:ext cx="4436920" cy="29283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F46D54-B96C-2640-B8ED-2D599C0F7D7C}"/>
              </a:ext>
            </a:extLst>
          </p:cNvPr>
          <p:cNvSpPr txBox="1"/>
          <p:nvPr/>
        </p:nvSpPr>
        <p:spPr>
          <a:xfrm>
            <a:off x="452937" y="2027009"/>
            <a:ext cx="5327451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Roboto"/>
                <a:ea typeface="Roboto"/>
              </a:rPr>
              <a:t>The priority is to find the severe </a:t>
            </a:r>
            <a:r>
              <a:rPr lang="en-GB" sz="2000" dirty="0">
                <a:solidFill>
                  <a:srgbClr val="C00000"/>
                </a:solidFill>
                <a:latin typeface="Roboto"/>
                <a:ea typeface="Roboto"/>
              </a:rPr>
              <a:t>(red) </a:t>
            </a:r>
            <a:r>
              <a:rPr lang="en-GB" sz="2000" dirty="0">
                <a:latin typeface="Roboto"/>
                <a:ea typeface="Roboto"/>
              </a:rPr>
              <a:t>patients that may soon die, if nothing is done. </a:t>
            </a:r>
            <a:endParaRPr lang="en-GB" sz="2000" dirty="0">
              <a:latin typeface="Roboto" panose="02000000000000000000" pitchFamily="2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20D576E2-2572-C449-B09C-AC935AAD0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087" y="4720673"/>
            <a:ext cx="6473748" cy="143945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49D3F9B-21F6-DC40-B46D-6C93D22D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98" y="3624712"/>
            <a:ext cx="4729737" cy="3121626"/>
          </a:xfrm>
          <a:prstGeom prst="rect">
            <a:avLst/>
          </a:prstGeom>
        </p:spPr>
      </p:pic>
      <p:sp>
        <p:nvSpPr>
          <p:cNvPr id="21" name="Título 7">
            <a:extLst>
              <a:ext uri="{FF2B5EF4-FFF2-40B4-BE49-F238E27FC236}">
                <a16:creationId xmlns:a16="http://schemas.microsoft.com/office/drawing/2014/main" id="{85099B79-83E0-BB43-9C67-1D5B997B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The Red Zone concept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7D63E0-FA26-4C41-CB03-128C2D254B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18" y="3519579"/>
            <a:ext cx="1608329" cy="1608329"/>
          </a:xfrm>
          <a:prstGeom prst="rect">
            <a:avLst/>
          </a:prstGeom>
        </p:spPr>
      </p:pic>
      <p:pic>
        <p:nvPicPr>
          <p:cNvPr id="7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1DB10250-EA3C-C35B-EA87-4D923A61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758" y="2140543"/>
            <a:ext cx="1058314" cy="9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F0E4025B-DF4A-6B27-38B0-4AED20964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566" y="2254690"/>
            <a:ext cx="1113404" cy="10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73BD5B10-5C38-BB96-EB1D-C48EE0DB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388" y="2410607"/>
            <a:ext cx="1209135" cy="1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3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8270846D-26E1-744D-AC00-9B998ADA9BDF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1188003"/>
            <a:ext cx="5796329" cy="756911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/>
              <a:t>اولویت این است که بیماران شدید </a:t>
            </a:r>
            <a:r>
              <a:rPr lang="fa-IR" sz="1800" b="1" dirty="0">
                <a:solidFill>
                  <a:srgbClr val="FF0000"/>
                </a:solidFill>
              </a:rPr>
              <a:t>(قرمز) </a:t>
            </a:r>
            <a:r>
              <a:rPr lang="fa-IR" sz="1800" b="1" dirty="0"/>
              <a:t>را که اگر همین الان کاری برایشان نکنیم، به‌زودی خواهند مرد، سریع پیدا کنیم.</a:t>
            </a:r>
            <a:endParaRPr lang="fa-IR" sz="1800" b="1" dirty="0">
              <a:effectLst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4" name="Retângulo de Cantos Cortados No Mesmo Lado 3">
            <a:extLst>
              <a:ext uri="{FF2B5EF4-FFF2-40B4-BE49-F238E27FC236}">
                <a16:creationId xmlns:a16="http://schemas.microsoft.com/office/drawing/2014/main" id="{89EE3494-3E7F-0F4D-8A35-64ECA87743D4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AE2853C-C10E-394F-BC24-19E31CBAA511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pic>
        <p:nvPicPr>
          <p:cNvPr id="2054" name="Picture 6" descr="Man With Friends - 3d Man Team Png | Transparent PNG Download #496975 -  Vippng">
            <a:extLst>
              <a:ext uri="{FF2B5EF4-FFF2-40B4-BE49-F238E27FC236}">
                <a16:creationId xmlns:a16="http://schemas.microsoft.com/office/drawing/2014/main" id="{4EE800DA-B7DE-814A-B0F3-500CE9FE2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3992" y="3270114"/>
            <a:ext cx="2330477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Man Check Mark - 3d Man Png Quality , Transparent Cartoon - Jing.fm">
            <a:extLst>
              <a:ext uri="{FF2B5EF4-FFF2-40B4-BE49-F238E27FC236}">
                <a16:creationId xmlns:a16="http://schemas.microsoft.com/office/drawing/2014/main" id="{339FD8AB-7E52-784C-9286-3A387AE5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20052" y="3313483"/>
            <a:ext cx="1721729" cy="16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92F8A44-5268-CE41-87BC-52A6D0C59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087" y="4720673"/>
            <a:ext cx="6473748" cy="1439451"/>
          </a:xfrm>
          <a:prstGeom prst="rect">
            <a:avLst/>
          </a:prstGeom>
        </p:spPr>
      </p:pic>
      <p:pic>
        <p:nvPicPr>
          <p:cNvPr id="2072" name="Picture 24" descr="Cartoon Dead People Images, Stock Photos &amp; Vectors | Shutterstock">
            <a:extLst>
              <a:ext uri="{FF2B5EF4-FFF2-40B4-BE49-F238E27FC236}">
                <a16:creationId xmlns:a16="http://schemas.microsoft.com/office/drawing/2014/main" id="{70C2FDA6-C891-774F-BD94-D518DD5D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738" y="3450257"/>
            <a:ext cx="2014926" cy="1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Cartoon Dead People Images, Stock Photos &amp; Vectors | Shutterstock">
            <a:extLst>
              <a:ext uri="{FF2B5EF4-FFF2-40B4-BE49-F238E27FC236}">
                <a16:creationId xmlns:a16="http://schemas.microsoft.com/office/drawing/2014/main" id="{D4B2DA62-EEDF-F547-B9B2-C68784B2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5809">
            <a:off x="3131733" y="3929486"/>
            <a:ext cx="2014926" cy="1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56B9F4D8-A55F-014C-B7B9-FFF64B1FA913}"/>
              </a:ext>
            </a:extLst>
          </p:cNvPr>
          <p:cNvSpPr txBox="1"/>
          <p:nvPr/>
        </p:nvSpPr>
        <p:spPr>
          <a:xfrm>
            <a:off x="303435" y="2109303"/>
            <a:ext cx="3850111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fa-IR" sz="2400" dirty="0"/>
              <a:t>بیماران به شدت آسیب‌دیده معمولاً </a:t>
            </a:r>
            <a:r>
              <a:rPr lang="fa-IR" sz="2400" dirty="0">
                <a:solidFill>
                  <a:srgbClr val="FF0000"/>
                </a:solidFill>
              </a:rPr>
              <a:t>نمی‌توانند راه بروند...</a:t>
            </a:r>
            <a:endParaRPr lang="fa-IR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Título 7">
            <a:extLst>
              <a:ext uri="{FF2B5EF4-FFF2-40B4-BE49-F238E27FC236}">
                <a16:creationId xmlns:a16="http://schemas.microsoft.com/office/drawing/2014/main" id="{8C1C42A4-4C1B-E744-AEF3-8217BFE2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The Red Zone concept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9136EF-85AE-4CCE-0B07-1B1D3B0F42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18" y="3519579"/>
            <a:ext cx="1608329" cy="1608329"/>
          </a:xfrm>
          <a:prstGeom prst="rect">
            <a:avLst/>
          </a:prstGeom>
        </p:spPr>
      </p:pic>
      <p:pic>
        <p:nvPicPr>
          <p:cNvPr id="5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25ECFCC7-E48B-D9D2-3ABE-2F8E2F3C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4758" y="2140543"/>
            <a:ext cx="1058314" cy="9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0E806867-AAFB-BCBA-E70C-642A0C24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566" y="2254690"/>
            <a:ext cx="1113404" cy="10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I SURGICAL Silver STRETCHER TROLLEY WITH MATTRESS, Size: 71&quot;l X 22&quot;w X  32&quot;h, Model Name/Number: Sis-2010, Rs 16500 /piece | ID: 21178922797">
            <a:extLst>
              <a:ext uri="{FF2B5EF4-FFF2-40B4-BE49-F238E27FC236}">
                <a16:creationId xmlns:a16="http://schemas.microsoft.com/office/drawing/2014/main" id="{3D71A5D7-1232-16AF-6964-8DAB49F0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388" y="2410607"/>
            <a:ext cx="1209135" cy="1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0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83782BD-0F8C-7D4D-9B6A-7A83A75A2BD6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529" y="1343766"/>
            <a:ext cx="6694215" cy="443056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2800" b="1" dirty="0">
                <a:cs typeface="Nazanin" panose="00000400000000000000" pitchFamily="2" charset="-78"/>
              </a:rPr>
              <a:t>تمام بیماران نباید وارد واحد اورژانس شوند.</a:t>
            </a:r>
            <a:endParaRPr lang="fa-IR" sz="2800" b="1" dirty="0">
              <a:effectLst/>
              <a:cs typeface="Nazanin" panose="00000400000000000000" pitchFamily="2" charset="-78"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4" name="Retângulo de Cantos Cortados No Mesmo Lado 3">
            <a:extLst>
              <a:ext uri="{FF2B5EF4-FFF2-40B4-BE49-F238E27FC236}">
                <a16:creationId xmlns:a16="http://schemas.microsoft.com/office/drawing/2014/main" id="{89EE3494-3E7F-0F4D-8A35-64ECA87743D4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AE2853C-C10E-394F-BC24-19E31CBAA511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E92F8A44-5268-CE41-87BC-52A6D0C5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87" y="4720673"/>
            <a:ext cx="6473748" cy="1439451"/>
          </a:xfrm>
          <a:prstGeom prst="rect">
            <a:avLst/>
          </a:prstGeom>
        </p:spPr>
      </p:pic>
      <p:pic>
        <p:nvPicPr>
          <p:cNvPr id="2072" name="Picture 24" descr="Cartoon Dead People Images, Stock Photos &amp; Vectors | Shutterstock">
            <a:extLst>
              <a:ext uri="{FF2B5EF4-FFF2-40B4-BE49-F238E27FC236}">
                <a16:creationId xmlns:a16="http://schemas.microsoft.com/office/drawing/2014/main" id="{70C2FDA6-C891-774F-BD94-D518DD5D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738" y="3450257"/>
            <a:ext cx="2014926" cy="1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Cartoon Dead People Images, Stock Photos &amp; Vectors | Shutterstock">
            <a:extLst>
              <a:ext uri="{FF2B5EF4-FFF2-40B4-BE49-F238E27FC236}">
                <a16:creationId xmlns:a16="http://schemas.microsoft.com/office/drawing/2014/main" id="{D4B2DA62-EEDF-F547-B9B2-C68784B2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5809">
            <a:off x="3131733" y="3929486"/>
            <a:ext cx="2014926" cy="1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17088A-A38E-F848-B407-9270150ECDFE}"/>
              </a:ext>
            </a:extLst>
          </p:cNvPr>
          <p:cNvSpPr txBox="1"/>
          <p:nvPr/>
        </p:nvSpPr>
        <p:spPr>
          <a:xfrm>
            <a:off x="140347" y="2328669"/>
            <a:ext cx="5856290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cs typeface="Nazanin" panose="00000400000000000000" pitchFamily="2" charset="-78"/>
              </a:rPr>
              <a:t>واحد اورژانس تبدیل به </a:t>
            </a:r>
            <a:r>
              <a:rPr lang="fa-IR" sz="2400" b="1" dirty="0">
                <a:cs typeface="Nazanin" panose="00000400000000000000" pitchFamily="2" charset="-78"/>
              </a:rPr>
              <a:t>منطقه </a:t>
            </a:r>
            <a:r>
              <a:rPr lang="fa-IR" sz="2400" b="1" dirty="0">
                <a:solidFill>
                  <a:srgbClr val="FF0000"/>
                </a:solidFill>
                <a:cs typeface="Nazanin" panose="00000400000000000000" pitchFamily="2" charset="-78"/>
              </a:rPr>
              <a:t>قرمز</a:t>
            </a:r>
            <a:r>
              <a:rPr lang="fa-IR" sz="2400" dirty="0">
                <a:cs typeface="Nazanin" panose="00000400000000000000" pitchFamily="2" charset="-78"/>
              </a:rPr>
              <a:t> شما می‌شود</a:t>
            </a:r>
          </a:p>
          <a:p>
            <a:pPr marL="342900" indent="-342900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cs typeface="Nazanin" panose="00000400000000000000" pitchFamily="2" charset="-78"/>
              </a:rPr>
              <a:t>یک منطقه دیگر تبدیل به </a:t>
            </a:r>
            <a:r>
              <a:rPr lang="fa-IR" sz="2400" b="1" dirty="0">
                <a:cs typeface="Nazanin" panose="00000400000000000000" pitchFamily="2" charset="-78"/>
              </a:rPr>
              <a:t>منطقه </a:t>
            </a:r>
            <a:r>
              <a:rPr lang="fa-IR" sz="2400" b="1" dirty="0">
                <a:solidFill>
                  <a:srgbClr val="00B050"/>
                </a:solidFill>
                <a:cs typeface="Nazanin" panose="00000400000000000000" pitchFamily="2" charset="-78"/>
              </a:rPr>
              <a:t>سبز</a:t>
            </a:r>
            <a:r>
              <a:rPr lang="fa-IR" sz="2400" dirty="0">
                <a:cs typeface="Nazanin" panose="00000400000000000000" pitchFamily="2" charset="-78"/>
              </a:rPr>
              <a:t> می‌شود</a:t>
            </a:r>
            <a:endParaRPr lang="fa-IR" sz="2400" dirty="0">
              <a:effectLst/>
              <a:cs typeface="Nazanin" panose="00000400000000000000" pitchFamily="2" charset="-78"/>
            </a:endParaRPr>
          </a:p>
        </p:txBody>
      </p:sp>
      <p:sp>
        <p:nvSpPr>
          <p:cNvPr id="20" name="Título 7">
            <a:extLst>
              <a:ext uri="{FF2B5EF4-FFF2-40B4-BE49-F238E27FC236}">
                <a16:creationId xmlns:a16="http://schemas.microsoft.com/office/drawing/2014/main" id="{6F03175B-7386-4A4C-90F1-5F4774B5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7" y="188809"/>
            <a:ext cx="8160000" cy="720000"/>
          </a:xfrm>
        </p:spPr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The Red Zone concept</a:t>
            </a:r>
          </a:p>
        </p:txBody>
      </p:sp>
      <p:pic>
        <p:nvPicPr>
          <p:cNvPr id="21" name="Picture 6" descr="Man With Friends - 3d Man Team Png | Transparent PNG Download #496975 -  Vippng">
            <a:extLst>
              <a:ext uri="{FF2B5EF4-FFF2-40B4-BE49-F238E27FC236}">
                <a16:creationId xmlns:a16="http://schemas.microsoft.com/office/drawing/2014/main" id="{A9616A5F-52E5-8445-AE5F-1205F460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3992" y="3270114"/>
            <a:ext cx="2330477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3d Man Check Mark - 3d Man Png Quality , Transparent Cartoon - Jing.fm">
            <a:extLst>
              <a:ext uri="{FF2B5EF4-FFF2-40B4-BE49-F238E27FC236}">
                <a16:creationId xmlns:a16="http://schemas.microsoft.com/office/drawing/2014/main" id="{F7C13892-9BB0-C141-88ED-678AB8DE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20052" y="3313483"/>
            <a:ext cx="1721729" cy="16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022D8B9-4BFF-35AE-650C-BFFCD6DF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18" y="3519579"/>
            <a:ext cx="1608329" cy="1608329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4E1D0254-8E1B-BEA0-C0B1-05E9D31F9257}"/>
              </a:ext>
            </a:extLst>
          </p:cNvPr>
          <p:cNvGrpSpPr/>
          <p:nvPr/>
        </p:nvGrpSpPr>
        <p:grpSpPr>
          <a:xfrm>
            <a:off x="5826279" y="2315662"/>
            <a:ext cx="1792684" cy="1372795"/>
            <a:chOff x="5780388" y="2140543"/>
            <a:chExt cx="1792684" cy="1372795"/>
          </a:xfrm>
        </p:grpSpPr>
        <p:pic>
          <p:nvPicPr>
            <p:cNvPr id="5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D9A612B5-95E6-A34A-61A5-ADB30CF64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8" y="2140543"/>
              <a:ext cx="1058314" cy="965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B22DF562-BC4D-4D01-D816-642B5674C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566" y="2254690"/>
              <a:ext cx="1113404" cy="1015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4A2FE36B-8162-A37B-8FC1-199DE7F41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388" y="2410607"/>
              <a:ext cx="1209135" cy="110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034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F7599AD-C047-AB03-A2A8-ADEA7D73938B}"/>
              </a:ext>
            </a:extLst>
          </p:cNvPr>
          <p:cNvSpPr txBox="1"/>
          <p:nvPr/>
        </p:nvSpPr>
        <p:spPr>
          <a:xfrm>
            <a:off x="4641155" y="108221"/>
            <a:ext cx="7226461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cs typeface="Nazanin" panose="00000400000000000000" pitchFamily="2" charset="-78"/>
              </a:rPr>
              <a:t>• منطقه </a:t>
            </a:r>
            <a:r>
              <a:rPr lang="fa-IR" sz="2400" b="1" dirty="0">
                <a:solidFill>
                  <a:srgbClr val="C00000"/>
                </a:solidFill>
                <a:cs typeface="Nazanin" panose="00000400000000000000" pitchFamily="2" charset="-78"/>
              </a:rPr>
              <a:t>قرمز</a:t>
            </a:r>
            <a:r>
              <a:rPr lang="fa-IR" sz="2400" b="1" dirty="0">
                <a:cs typeface="Nazanin" panose="00000400000000000000" pitchFamily="2" charset="-78"/>
              </a:rPr>
              <a:t> همیشه واحد اورژانس شماست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Nazanin" panose="00000400000000000000" pitchFamily="2" charset="-78"/>
              </a:rPr>
              <a:t>• داخل منطقه قرمز باید یک منطقه احیای جدید (فضای باز مشخص کنید که بتواند حداکثر تعداد تیم‌های احیا که می‌توانید جمع کنید</a:t>
            </a:r>
            <a:r>
              <a:rPr lang="fa-IR" sz="2000" b="1" dirty="0">
                <a:cs typeface="Nazanin" panose="00000400000000000000" pitchFamily="2" charset="-78"/>
              </a:rPr>
              <a:t> + </a:t>
            </a:r>
            <a:r>
              <a:rPr lang="fa-IR" sz="2400" b="1" dirty="0">
                <a:cs typeface="Nazanin" panose="00000400000000000000" pitchFamily="2" charset="-78"/>
              </a:rPr>
              <a:t>فضای اضافی برای بیماران جدیدی که در حین احیای بیماران قبلی می‌رسند را جای دهد.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Nazanin" panose="00000400000000000000" pitchFamily="2" charset="-78"/>
              </a:rPr>
              <a:t>• بیشتر اتاق‌های احیای موجود برای این کار مناسب نیستند چون فقط تعداد کمی بیمار را همزمان جا می‌دهند.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Nazanin" panose="00000400000000000000" pitchFamily="2" charset="-78"/>
              </a:rPr>
              <a:t>• بیماران را در اتاق‌های مختلف پراکنده نکنید چون هماهنگی مسئول بالینی </a:t>
            </a:r>
            <a:r>
              <a:rPr lang="en-US" sz="2400" b="1" dirty="0">
                <a:cs typeface="Nazanin" panose="00000400000000000000" pitchFamily="2" charset="-78"/>
              </a:rPr>
              <a:t> (Clinical Lead) </a:t>
            </a:r>
            <a:r>
              <a:rPr lang="fa-IR" sz="2400" b="1" dirty="0">
                <a:cs typeface="Nazanin" panose="00000400000000000000" pitchFamily="2" charset="-78"/>
              </a:rPr>
              <a:t>غیرممکن می‌شود.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Nazanin" panose="00000400000000000000" pitchFamily="2" charset="-78"/>
              </a:rPr>
              <a:t>• این منطقه احیای جدید همان جایی است که ابتدا بیماران پایدارشده را به منطقه بافر تعیین‌شده (محل تحویل به بخش‌ها) تخلیه می‌کنید.</a:t>
            </a:r>
            <a:endParaRPr lang="fa-IR" sz="2400" b="1" dirty="0">
              <a:effectLst/>
              <a:cs typeface="Nazanin" panose="00000400000000000000" pitchFamily="2" charset="-78"/>
            </a:endParaRP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BD1B294C-D844-726B-2795-FC7C1973F5D8}"/>
              </a:ext>
            </a:extLst>
          </p:cNvPr>
          <p:cNvSpPr txBox="1">
            <a:spLocks/>
          </p:cNvSpPr>
          <p:nvPr/>
        </p:nvSpPr>
        <p:spPr>
          <a:xfrm>
            <a:off x="479999" y="292366"/>
            <a:ext cx="8160000" cy="720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the Red Zone</a:t>
            </a: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61AF6AE5-0D94-3004-710E-F4E64C30041E}"/>
              </a:ext>
            </a:extLst>
          </p:cNvPr>
          <p:cNvSpPr/>
          <p:nvPr/>
        </p:nvSpPr>
        <p:spPr>
          <a:xfrm>
            <a:off x="562405" y="1180617"/>
            <a:ext cx="3472405" cy="5317383"/>
          </a:xfrm>
          <a:prstGeom prst="roundRect">
            <a:avLst>
              <a:gd name="adj" fmla="val 6297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3400" b="1" dirty="0"/>
              <a:t>EU / RED ZONE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D9524C53-B33C-8372-C45C-8C8A5DA6A317}"/>
              </a:ext>
            </a:extLst>
          </p:cNvPr>
          <p:cNvSpPr/>
          <p:nvPr/>
        </p:nvSpPr>
        <p:spPr>
          <a:xfrm>
            <a:off x="643428" y="3076687"/>
            <a:ext cx="3298785" cy="3340653"/>
          </a:xfrm>
          <a:prstGeom prst="roundRect">
            <a:avLst>
              <a:gd name="adj" fmla="val 6297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NEW Resuscitation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CE1EDE-854A-FD46-2A73-CA25AE7147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16" y="3857913"/>
            <a:ext cx="444600" cy="3905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F3CCB8F-D854-BD79-E42F-C98A2DA2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1622" y="3863543"/>
            <a:ext cx="444600" cy="3905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850C3CD-22F1-2D12-6C37-DCC13402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5165" y="5543162"/>
            <a:ext cx="444600" cy="3905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2B6B487-8D88-C1D8-CFE8-5B810E630C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337" y="5013463"/>
            <a:ext cx="444600" cy="390579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634E1D4-D8AB-9B74-750D-793901161FCC}"/>
              </a:ext>
            </a:extLst>
          </p:cNvPr>
          <p:cNvGrpSpPr/>
          <p:nvPr/>
        </p:nvGrpSpPr>
        <p:grpSpPr>
          <a:xfrm>
            <a:off x="835874" y="4267562"/>
            <a:ext cx="757565" cy="736851"/>
            <a:chOff x="7000476" y="2462464"/>
            <a:chExt cx="1441131" cy="1314311"/>
          </a:xfrm>
        </p:grpSpPr>
        <p:pic>
          <p:nvPicPr>
            <p:cNvPr id="14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4859D374-FEB7-B2FC-F4E3-E053EB9E1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76" y="2462464"/>
              <a:ext cx="1441131" cy="131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A9EC44D9-B438-3DAC-B295-4909A9604E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7119886" y="2802019"/>
              <a:ext cx="1300490" cy="27218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49ADB89-586C-668B-F054-1EF9A93694CA}"/>
              </a:ext>
            </a:extLst>
          </p:cNvPr>
          <p:cNvGrpSpPr/>
          <p:nvPr/>
        </p:nvGrpSpPr>
        <p:grpSpPr>
          <a:xfrm>
            <a:off x="1902877" y="4293026"/>
            <a:ext cx="757565" cy="736851"/>
            <a:chOff x="7000476" y="2462464"/>
            <a:chExt cx="1441131" cy="1314311"/>
          </a:xfrm>
        </p:grpSpPr>
        <p:pic>
          <p:nvPicPr>
            <p:cNvPr id="23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B4910752-C0A1-130C-A8A7-CA251E260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76" y="2462464"/>
              <a:ext cx="1441131" cy="1314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Male Patient Patient Lying Down, Patient Clipart, Male, Patient PNG  Transparent Clipart Image and PSD File for Free Download">
              <a:extLst>
                <a:ext uri="{FF2B5EF4-FFF2-40B4-BE49-F238E27FC236}">
                  <a16:creationId xmlns:a16="http://schemas.microsoft.com/office/drawing/2014/main" id="{4EB957C1-ABD8-71A9-3180-406E9F5DC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88" b="39983"/>
            <a:stretch/>
          </p:blipFill>
          <p:spPr bwMode="auto">
            <a:xfrm>
              <a:off x="7119886" y="2802019"/>
              <a:ext cx="1300490" cy="272180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Imagem 50">
            <a:extLst>
              <a:ext uri="{FF2B5EF4-FFF2-40B4-BE49-F238E27FC236}">
                <a16:creationId xmlns:a16="http://schemas.microsoft.com/office/drawing/2014/main" id="{ADD0A2EE-2DAA-A82B-AF62-F3FE9157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4031" y="3874932"/>
            <a:ext cx="444600" cy="390579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C37220A2-E2D5-52E7-044D-45118963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437" y="3880562"/>
            <a:ext cx="444600" cy="390579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7AC83181-550A-F6A1-6EDA-FF3698C480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4654" y="3859695"/>
            <a:ext cx="444600" cy="390579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7E00BE74-7A18-90F6-B893-8A3C4B3752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060" y="3865325"/>
            <a:ext cx="444600" cy="390579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A3CB95FE-EB4A-7C7F-E167-B0F17B912F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4134" y="5047451"/>
            <a:ext cx="444600" cy="390579"/>
          </a:xfrm>
          <a:prstGeom prst="rect">
            <a:avLst/>
          </a:prstGeom>
        </p:spPr>
      </p:pic>
      <p:sp>
        <p:nvSpPr>
          <p:cNvPr id="56" name="Retângulo Arredondado 55">
            <a:extLst>
              <a:ext uri="{FF2B5EF4-FFF2-40B4-BE49-F238E27FC236}">
                <a16:creationId xmlns:a16="http://schemas.microsoft.com/office/drawing/2014/main" id="{73111BD3-EA2A-88E8-ABD4-88851D3CFFF9}"/>
              </a:ext>
            </a:extLst>
          </p:cNvPr>
          <p:cNvSpPr/>
          <p:nvPr/>
        </p:nvSpPr>
        <p:spPr>
          <a:xfrm>
            <a:off x="2673795" y="2032867"/>
            <a:ext cx="1671712" cy="744711"/>
          </a:xfrm>
          <a:prstGeom prst="roundRect">
            <a:avLst>
              <a:gd name="adj" fmla="val 629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Buffer Zone</a:t>
            </a:r>
          </a:p>
        </p:txBody>
      </p:sp>
      <p:sp>
        <p:nvSpPr>
          <p:cNvPr id="57" name="Seta para a Direita 56">
            <a:extLst>
              <a:ext uri="{FF2B5EF4-FFF2-40B4-BE49-F238E27FC236}">
                <a16:creationId xmlns:a16="http://schemas.microsoft.com/office/drawing/2014/main" id="{E9D8BEC1-EEBA-78E5-8808-26C59AE9470C}"/>
              </a:ext>
            </a:extLst>
          </p:cNvPr>
          <p:cNvSpPr/>
          <p:nvPr/>
        </p:nvSpPr>
        <p:spPr>
          <a:xfrm>
            <a:off x="4345507" y="2414954"/>
            <a:ext cx="175037" cy="4095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 em Curva 57">
            <a:extLst>
              <a:ext uri="{FF2B5EF4-FFF2-40B4-BE49-F238E27FC236}">
                <a16:creationId xmlns:a16="http://schemas.microsoft.com/office/drawing/2014/main" id="{C2C36CF7-0DE6-910B-818C-F824E00F5475}"/>
              </a:ext>
            </a:extLst>
          </p:cNvPr>
          <p:cNvSpPr/>
          <p:nvPr/>
        </p:nvSpPr>
        <p:spPr>
          <a:xfrm>
            <a:off x="1791730" y="2147091"/>
            <a:ext cx="833543" cy="919641"/>
          </a:xfrm>
          <a:prstGeom prst="ben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Seta para a Direita 58">
            <a:extLst>
              <a:ext uri="{FF2B5EF4-FFF2-40B4-BE49-F238E27FC236}">
                <a16:creationId xmlns:a16="http://schemas.microsoft.com/office/drawing/2014/main" id="{D1C84FBF-37C9-656D-06F6-1C68E3AD7157}"/>
              </a:ext>
            </a:extLst>
          </p:cNvPr>
          <p:cNvSpPr/>
          <p:nvPr/>
        </p:nvSpPr>
        <p:spPr>
          <a:xfrm>
            <a:off x="4345507" y="2207921"/>
            <a:ext cx="175037" cy="409516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eta para a Direita 59">
            <a:extLst>
              <a:ext uri="{FF2B5EF4-FFF2-40B4-BE49-F238E27FC236}">
                <a16:creationId xmlns:a16="http://schemas.microsoft.com/office/drawing/2014/main" id="{3382901D-572A-FC75-48A8-09725128A68F}"/>
              </a:ext>
            </a:extLst>
          </p:cNvPr>
          <p:cNvSpPr/>
          <p:nvPr/>
        </p:nvSpPr>
        <p:spPr>
          <a:xfrm>
            <a:off x="4345507" y="2010336"/>
            <a:ext cx="175037" cy="40951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CD9B0FF-3574-4D4D-46C9-0311DD614F55}"/>
              </a:ext>
            </a:extLst>
          </p:cNvPr>
          <p:cNvSpPr txBox="1"/>
          <p:nvPr/>
        </p:nvSpPr>
        <p:spPr>
          <a:xfrm>
            <a:off x="1367062" y="3270625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STEP 2 TRIAGE</a:t>
            </a:r>
          </a:p>
        </p:txBody>
      </p:sp>
    </p:spTree>
    <p:extLst>
      <p:ext uri="{BB962C8B-B14F-4D97-AF65-F5344CB8AC3E}">
        <p14:creationId xmlns:p14="http://schemas.microsoft.com/office/powerpoint/2010/main" val="281907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C795EFF9-27A2-2842-911F-E3CCD78CE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59" y="3451779"/>
            <a:ext cx="1433327" cy="143332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0D576E2-2572-C449-B09C-AC935AAD0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3538">
            <a:off x="2468965" y="2745380"/>
            <a:ext cx="5998279" cy="14394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5BACF5B-FF4A-9A44-AB27-3A25095E709D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6865712" cy="593725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>
                <a:cs typeface="Nazanin" panose="00000400000000000000" pitchFamily="2" charset="-78"/>
              </a:rPr>
              <a:t>اکثر بیماران منطقه قرمز با آسیب‌های متوسط یا شدید مراجعه می‌کنند.</a:t>
            </a:r>
            <a:endParaRPr lang="fa-IR" sz="2000" b="1" dirty="0">
              <a:effectLst/>
              <a:cs typeface="Nazanin" panose="00000400000000000000" pitchFamily="2" charset="-78"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Who should work inside the Red Zone ?</a:t>
            </a:r>
            <a:endParaRPr lang="en-GB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4" name="Retângulo de Cantos Cortados No Mesmo Lado 3">
            <a:extLst>
              <a:ext uri="{FF2B5EF4-FFF2-40B4-BE49-F238E27FC236}">
                <a16:creationId xmlns:a16="http://schemas.microsoft.com/office/drawing/2014/main" id="{89EE3494-3E7F-0F4D-8A35-64ECA87743D4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AE2853C-C10E-394F-BC24-19E31CBAA511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EBECC7D8-8D93-F640-942E-E3E2756590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04" y="3715200"/>
            <a:ext cx="1187863" cy="137501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3FCE75-829B-2B41-9CA8-10E141F8DEA2}"/>
              </a:ext>
            </a:extLst>
          </p:cNvPr>
          <p:cNvSpPr txBox="1"/>
          <p:nvPr/>
        </p:nvSpPr>
        <p:spPr>
          <a:xfrm>
            <a:off x="264462" y="1797801"/>
            <a:ext cx="420614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/>
            <a:r>
              <a:rPr lang="fa-IR" sz="2400" b="1" dirty="0">
                <a:cs typeface="Nazanin" panose="00000400000000000000" pitchFamily="2" charset="-78"/>
              </a:rPr>
              <a:t>• نیروهای امنیتی</a:t>
            </a:r>
          </a:p>
          <a:p>
            <a:pPr algn="r" rtl="1"/>
            <a:r>
              <a:rPr lang="fa-IR" sz="2400" b="1" dirty="0">
                <a:cs typeface="Nazanin" panose="00000400000000000000" pitchFamily="2" charset="-78"/>
              </a:rPr>
              <a:t>• پزشکان و پرستاران</a:t>
            </a:r>
          </a:p>
          <a:p>
            <a:pPr algn="r" rtl="1"/>
            <a:r>
              <a:rPr lang="fa-IR" sz="2400" b="1" dirty="0">
                <a:cs typeface="Nazanin" panose="00000400000000000000" pitchFamily="2" charset="-78"/>
              </a:rPr>
              <a:t>• برانکارداران / </a:t>
            </a:r>
            <a:r>
              <a:rPr lang="en-US" sz="2400" b="1" dirty="0" err="1">
                <a:cs typeface="Nazanin" panose="00000400000000000000" pitchFamily="2" charset="-78"/>
              </a:rPr>
              <a:t>poreter</a:t>
            </a:r>
            <a:endParaRPr lang="fa-IR" sz="2400" b="1" dirty="0">
              <a:cs typeface="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Nazanin" panose="00000400000000000000" pitchFamily="2" charset="-78"/>
              </a:rPr>
              <a:t>• پرسنل اداری / </a:t>
            </a:r>
            <a:r>
              <a:rPr lang="en-US" sz="2400" b="1" dirty="0">
                <a:cs typeface="Nazanin" panose="00000400000000000000" pitchFamily="2" charset="-78"/>
              </a:rPr>
              <a:t>admin</a:t>
            </a:r>
            <a:endParaRPr lang="fa-IR" sz="2400" b="1" dirty="0">
              <a:effectLst/>
              <a:cs typeface="Nazanin" panose="00000400000000000000" pitchFamily="2" charset="-78"/>
            </a:endParaRPr>
          </a:p>
        </p:txBody>
      </p:sp>
      <p:pic>
        <p:nvPicPr>
          <p:cNvPr id="18" name="Picture 24" descr="Cartoon Dead People Images, Stock Photos &amp; Vectors | Shutterstock">
            <a:extLst>
              <a:ext uri="{FF2B5EF4-FFF2-40B4-BE49-F238E27FC236}">
                <a16:creationId xmlns:a16="http://schemas.microsoft.com/office/drawing/2014/main" id="{2267AA7B-5C1F-D943-8AFC-979B34A28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738" y="3450257"/>
            <a:ext cx="2014926" cy="1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Cartoon Dead People Images, Stock Photos &amp; Vectors | Shutterstock">
            <a:extLst>
              <a:ext uri="{FF2B5EF4-FFF2-40B4-BE49-F238E27FC236}">
                <a16:creationId xmlns:a16="http://schemas.microsoft.com/office/drawing/2014/main" id="{D95B2D44-C4DA-D546-AB8D-4FD1D45BA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5809">
            <a:off x="3131733" y="3929486"/>
            <a:ext cx="2014926" cy="16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bor Icon at GetDrawings | Free download">
            <a:extLst>
              <a:ext uri="{FF2B5EF4-FFF2-40B4-BE49-F238E27FC236}">
                <a16:creationId xmlns:a16="http://schemas.microsoft.com/office/drawing/2014/main" id="{B2900A93-BD68-BD41-A70B-C1580E02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1614" y="2014619"/>
            <a:ext cx="1187862" cy="11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2BBEC97-E5D4-9C40-B4B8-A5C1ADFC50A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39" y="2359872"/>
            <a:ext cx="1262570" cy="12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5BACF5B-FF4A-9A44-AB27-3A25095E709D}"/>
              </a:ext>
            </a:extLst>
          </p:cNvPr>
          <p:cNvSpPr/>
          <p:nvPr/>
        </p:nvSpPr>
        <p:spPr>
          <a:xfrm>
            <a:off x="7469055" y="1399859"/>
            <a:ext cx="2980790" cy="2980790"/>
          </a:xfrm>
          <a:prstGeom prst="ellipse">
            <a:avLst/>
          </a:prstGeom>
          <a:solidFill>
            <a:srgbClr val="C00000"/>
          </a:solidFill>
          <a:effectLst>
            <a:softEdge rad="63500"/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6171372" cy="593725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>
                <a:cs typeface="Nazanin" panose="00000400000000000000" pitchFamily="2" charset="-78"/>
              </a:rPr>
              <a:t>بیماران در منطقه قرمز ممکن است نیاز به احیا داشته باشند.</a:t>
            </a:r>
            <a:endParaRPr lang="fa-IR" sz="2000" b="1" dirty="0">
              <a:effectLst/>
              <a:cs typeface="Nazanin" panose="00000400000000000000" pitchFamily="2" charset="-78"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What happens in the Red Zone 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3861" r="3636" b="4360"/>
          <a:stretch/>
        </p:blipFill>
        <p:spPr>
          <a:xfrm>
            <a:off x="7628162" y="154074"/>
            <a:ext cx="3116038" cy="3116040"/>
          </a:xfrm>
          <a:prstGeom prst="rect">
            <a:avLst/>
          </a:prstGeom>
        </p:spPr>
      </p:pic>
      <p:sp>
        <p:nvSpPr>
          <p:cNvPr id="4" name="Retângulo de Cantos Cortados No Mesmo Lado 3">
            <a:extLst>
              <a:ext uri="{FF2B5EF4-FFF2-40B4-BE49-F238E27FC236}">
                <a16:creationId xmlns:a16="http://schemas.microsoft.com/office/drawing/2014/main" id="{89EE3494-3E7F-0F4D-8A35-64ECA87743D4}"/>
              </a:ext>
            </a:extLst>
          </p:cNvPr>
          <p:cNvSpPr/>
          <p:nvPr/>
        </p:nvSpPr>
        <p:spPr>
          <a:xfrm>
            <a:off x="9681366" y="1765858"/>
            <a:ext cx="1880032" cy="1540556"/>
          </a:xfrm>
          <a:prstGeom prst="snip2SameRect">
            <a:avLst/>
          </a:prstGeom>
          <a:solidFill>
            <a:srgbClr val="00B050"/>
          </a:solidFill>
          <a:scene3d>
            <a:camera prst="isometricOffAxis2Left">
              <a:rot lat="890651" lon="2178552" rev="107256"/>
            </a:camera>
            <a:lightRig rig="threePt" dir="t"/>
          </a:scene3d>
          <a:sp3d extrusionH="2540000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9AE2853C-C10E-394F-BC24-19E31CBAA511}"/>
              </a:ext>
            </a:extLst>
          </p:cNvPr>
          <p:cNvSpPr/>
          <p:nvPr/>
        </p:nvSpPr>
        <p:spPr>
          <a:xfrm>
            <a:off x="10244672" y="2277291"/>
            <a:ext cx="554618" cy="992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>
              <a:rot lat="840000" lon="2160000" rev="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3FCE75-829B-2B41-9CA8-10E141F8DEA2}"/>
              </a:ext>
            </a:extLst>
          </p:cNvPr>
          <p:cNvSpPr txBox="1"/>
          <p:nvPr/>
        </p:nvSpPr>
        <p:spPr>
          <a:xfrm>
            <a:off x="754742" y="1907557"/>
            <a:ext cx="4970556" cy="46705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نیروهای امنیتی کنترل ازدحام جمعیت (ورود و خروج) را انجام می‌دهند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برانکارداران / حمل‌کنندگان بیمار، بیماران غیرراه‌رونده را به خارج از منطقه قرمز منتقل می‌کنند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پزشکان و پرستاران احیای بیماران و تریاژ مرحله ۲ را انجام می‌دهند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پرسنل اداری ردیابی و پیگیری بیماران (به‌خصوص هنگام خروج) را تضمین می‌کنند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Nazanin" panose="00000400000000000000" pitchFamily="2" charset="-78"/>
              </a:rPr>
              <a:t>• کیت‌های منطقه قرمز، تجهیزات و تأمین منطقه قرمز را بر عهده دارند</a:t>
            </a:r>
            <a:endParaRPr lang="fa-IR" sz="2000" b="1" dirty="0">
              <a:effectLst/>
              <a:cs typeface="Nazanin" panose="00000400000000000000" pitchFamily="2" charset="-78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A66D311-FE7C-DF10-11D7-384C59F9FC11}"/>
              </a:ext>
            </a:extLst>
          </p:cNvPr>
          <p:cNvGrpSpPr/>
          <p:nvPr/>
        </p:nvGrpSpPr>
        <p:grpSpPr>
          <a:xfrm>
            <a:off x="5780388" y="2140543"/>
            <a:ext cx="1792684" cy="1372795"/>
            <a:chOff x="5780388" y="2140543"/>
            <a:chExt cx="1792684" cy="1372795"/>
          </a:xfrm>
        </p:grpSpPr>
        <p:pic>
          <p:nvPicPr>
            <p:cNvPr id="17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170DE335-993F-FDB7-813C-84D2E4A6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8" y="2140543"/>
              <a:ext cx="1058314" cy="965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DBB47B0B-B27C-2B0D-0842-9EF60F737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566" y="2254690"/>
              <a:ext cx="1113404" cy="1015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SI SURGICAL Silver STRETCHER TROLLEY WITH MATTRESS, Size: 71&quot;l X 22&quot;w X  32&quot;h, Model Name/Number: Sis-2010, Rs 16500 /piece | ID: 21178922797">
              <a:extLst>
                <a:ext uri="{FF2B5EF4-FFF2-40B4-BE49-F238E27FC236}">
                  <a16:creationId xmlns:a16="http://schemas.microsoft.com/office/drawing/2014/main" id="{8FB72F0E-C106-6AFB-CF13-562D70D6D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388" y="2410607"/>
              <a:ext cx="1209135" cy="110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0210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897C679C209B49BB6400195E6B9F86" ma:contentTypeVersion="12" ma:contentTypeDescription="Criar um novo documento." ma:contentTypeScope="" ma:versionID="86ebd10ce165b479d6ec8c6b5bbc6cbb">
  <xsd:schema xmlns:xsd="http://www.w3.org/2001/XMLSchema" xmlns:xs="http://www.w3.org/2001/XMLSchema" xmlns:p="http://schemas.microsoft.com/office/2006/metadata/properties" xmlns:ns2="068bfd26-c1d3-4e28-95ec-b238ff2aba07" xmlns:ns3="e2930497-f385-4012-8f08-82a2733b83d3" targetNamespace="http://schemas.microsoft.com/office/2006/metadata/properties" ma:root="true" ma:fieldsID="f15eab20cdaac5acf2acebc50b41f576" ns2:_="" ns3:_="">
    <xsd:import namespace="068bfd26-c1d3-4e28-95ec-b238ff2aba07"/>
    <xsd:import namespace="e2930497-f385-4012-8f08-82a2733b8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bfd26-c1d3-4e28-95ec-b238ff2a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30497-f385-4012-8f08-82a2733b8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2287A-0C58-493E-8DEB-2804FF81EAD8}">
  <ds:schemaRefs>
    <ds:schemaRef ds:uri="068bfd26-c1d3-4e28-95ec-b238ff2aba07"/>
    <ds:schemaRef ds:uri="e2930497-f385-4012-8f08-82a2733b83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9495BF-44FA-466B-9AD5-8A2D5433708B}">
  <ds:schemaRefs>
    <ds:schemaRef ds:uri="e2930497-f385-4012-8f08-82a2733b83d3"/>
    <ds:schemaRef ds:uri="068bfd26-c1d3-4e28-95ec-b238ff2aba07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E76BB6-6454-4790-81D2-90F83D7FE0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3055</Words>
  <Application>Microsoft Office PowerPoint</Application>
  <PresentationFormat>Widescreen</PresentationFormat>
  <Paragraphs>386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SimSun</vt:lpstr>
      <vt:lpstr>Arial</vt:lpstr>
      <vt:lpstr>Calibri</vt:lpstr>
      <vt:lpstr>Courier New</vt:lpstr>
      <vt:lpstr>Lato Light</vt:lpstr>
      <vt:lpstr>Nazanin</vt:lpstr>
      <vt:lpstr>Roboto</vt:lpstr>
      <vt:lpstr>Times New Roman</vt:lpstr>
      <vt:lpstr>Wingdings</vt:lpstr>
      <vt:lpstr>2_Office Theme</vt:lpstr>
      <vt:lpstr>3_Office Theme</vt:lpstr>
      <vt:lpstr>PowerPoint Presentation</vt:lpstr>
      <vt:lpstr>Checking the Agenda</vt:lpstr>
      <vt:lpstr>The Red Zone concept</vt:lpstr>
      <vt:lpstr>The Red Zone concept</vt:lpstr>
      <vt:lpstr>The Red Zone concept</vt:lpstr>
      <vt:lpstr>The Red Zone concept</vt:lpstr>
      <vt:lpstr>PowerPoint Presentation</vt:lpstr>
      <vt:lpstr>Who should work inside the Red Zone ?</vt:lpstr>
      <vt:lpstr>What happens in the Red Zone ?</vt:lpstr>
      <vt:lpstr>What happens in the Red Zone ?</vt:lpstr>
      <vt:lpstr>Who should work inside the Red Zone ?</vt:lpstr>
      <vt:lpstr>Evacuate the Emergency Unit</vt:lpstr>
      <vt:lpstr>«تأمین نسبت مناسب پرستار به پزشک در منطقه قرمز»</vt:lpstr>
      <vt:lpstr>«تأمین نسبت مناسب پرستار به پزشک در منطقه قرمز»</vt:lpstr>
      <vt:lpstr>What happens in the Red Zone ?</vt:lpstr>
      <vt:lpstr>What happens in the Red Zone ?</vt:lpstr>
      <vt:lpstr>What happens in the Red Zone ?</vt:lpstr>
      <vt:lpstr>Extra supplies – and why do we need them</vt:lpstr>
      <vt:lpstr>PowerPoint Presentation</vt:lpstr>
      <vt:lpstr>PowerPoint Presentation</vt:lpstr>
      <vt:lpstr>«سه فرد مسلح که سلاح  AK-47 در اختیار دارند وارد لابی یک هتل می‌شوند و به‌صورت بی‌هدف به سوی افراد شلیک می‌کنند. میهمانان و کارکنان هتل پا به فرار می‌گذارند. درگیری مسلحانه طی ۱۵ دقیقه پایان می‌یابد، زمانی که نیروهای امنیتی با استفاده از گاز اشک‌آور و یک نارنجک مهاجمان را از پا درمی‌آورند. در مجموع، احتمال ۱۷ تا ۲۰ مصدوم وجود دارد. در مرحله اولیه، ۶ مصدوم به محل منتقل شده‌اند.»</vt:lpstr>
      <vt:lpstr>PowerPoint Presentation</vt:lpstr>
      <vt:lpstr>«یک دستگاه انفجاری با وزن تقریبی ۵ کیلوگرم در یک رستوران پیتزا منفجر شده است. شما و کارکنان واحد اروژانسEU  صدای انفجار را می‌شنوید، اما هیچ اطلاع‌رسانی رسمی درباره حادثه به شما انجام نمی‌شود. ۱۵ دقیقه بعد، بیماران توسط رهگذران و نیروهای امنیتی به مرکز آورده می‌شوند. هیچ‌گونه اقدامات درمانی پیش‌بیمارستانی یا مدیریتی در صحنه حادثه انجام نشده است.               باید انتظار پذیرش بیش از ۵۰ بیمار را داشته باشید.»</vt:lpstr>
      <vt:lpstr>PowerPoint Presentation</vt:lpstr>
      <vt:lpstr>یک خودروی شاسی‌بلند با سرعت تقریبی ۵۵ کیلومتر بر ساعت در حال حرکت بوده و پس از انحراف به سمت مخالف جاده، روی پهلوی راست واژگون می‌شود. سپس با عبور از میان گروهی از عابران که در کنار یک دکه بازار ایستاده بودند، برخورد کرده و در نهایت داخل یک مغازه متوقف می‌شود.به شما اطلاع اولیه داده شده است که ۱۱ مصدوم در حال انتقال به بخش اورژانس شما هستند (۴ سرنشین خودرو و ۷ عابر) . ارائه‌دهندگان آموزش‌دیده پیش‌بیمارستانی در صحنه حضور دارند.</vt:lpstr>
      <vt:lpstr>PowerPoint Presentation</vt:lpstr>
      <vt:lpstr>Checking the Agenda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REDDY, Nayini Sonali</dc:creator>
  <cp:lastModifiedBy>Yones Hoseinzadeh</cp:lastModifiedBy>
  <cp:revision>16</cp:revision>
  <dcterms:created xsi:type="dcterms:W3CDTF">2018-09-12T10:22:54Z</dcterms:created>
  <dcterms:modified xsi:type="dcterms:W3CDTF">2025-11-21T10:14:50Z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0x01010001897C679C209B49BB6400195E6B9F86</vt:lpwstr>
  </property>
</Properties>
</file>